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81" r:id="rId4"/>
    <p:sldId id="280" r:id="rId5"/>
    <p:sldId id="264" r:id="rId6"/>
    <p:sldId id="259" r:id="rId7"/>
    <p:sldId id="261" r:id="rId8"/>
    <p:sldId id="262" r:id="rId9"/>
    <p:sldId id="273" r:id="rId10"/>
    <p:sldId id="274" r:id="rId11"/>
    <p:sldId id="301" r:id="rId12"/>
    <p:sldId id="275" r:id="rId13"/>
    <p:sldId id="289" r:id="rId14"/>
    <p:sldId id="287" r:id="rId15"/>
    <p:sldId id="288" r:id="rId16"/>
    <p:sldId id="285" r:id="rId17"/>
    <p:sldId id="284" r:id="rId18"/>
    <p:sldId id="276" r:id="rId19"/>
    <p:sldId id="277" r:id="rId20"/>
    <p:sldId id="292" r:id="rId21"/>
    <p:sldId id="293" r:id="rId22"/>
    <p:sldId id="294" r:id="rId23"/>
    <p:sldId id="299" r:id="rId24"/>
    <p:sldId id="298" r:id="rId25"/>
    <p:sldId id="278" r:id="rId26"/>
    <p:sldId id="279" r:id="rId2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0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63" autoAdjust="0"/>
  </p:normalViewPr>
  <p:slideViewPr>
    <p:cSldViewPr>
      <p:cViewPr>
        <p:scale>
          <a:sx n="80" d="100"/>
          <a:sy n="80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yichen's%20file\field%20cases\Nalco%20case_N-S-12\thermodynamic%20modeling%20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yichen's%20file\field%20cases\Nalco%20case_N-S-12\thermodynamic%20modeling%20resul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yichen's%20file\field%20cases\Nalco%20case_N-S-12\N-S-12%20kp%20and%20kag%20fitting%2004_05_2013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yichen's%20file\field%20cases\Nalco%20case_N-S-12\N-S-12_%20kd%20fitting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yichen's%20file\field%20cases\Nalco%20case_N-S-12\simulation\669\4-10\simulation%20results_4-1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yichen's%20file\field%20cases\Nalco%20case_N-S-12\simulation\669\4-10\simulation%20results_4-10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yichen's%20file\field%20cases\Nalco%20case_N-S-12\simulation\669\4-10\simulation%20results_4-10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E:\Anju%20Files%20to%20Dr.%20Chapman\Anju-files\Program%20and%20results\Asphaltene\Axial\Tahiti\simasph_5_Tahiti_May10-2011_NewSARA_kinetics_dIFFID_Sep14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16850393700788"/>
          <c:y val="2.9111821255127013E-2"/>
          <c:w val="0.77170936132983381"/>
          <c:h val="0.81766458880139981"/>
        </c:manualLayout>
      </c:layout>
      <c:scatterChart>
        <c:scatterStyle val="smoothMarker"/>
        <c:varyColors val="0"/>
        <c:ser>
          <c:idx val="1"/>
          <c:order val="0"/>
          <c:tx>
            <c:v>onset  P @GOR=669</c:v>
          </c:tx>
          <c:spPr>
            <a:ln>
              <a:solidFill>
                <a:srgbClr val="190EAA"/>
              </a:solidFill>
            </a:ln>
          </c:spPr>
          <c:marker>
            <c:symbol val="none"/>
          </c:marker>
          <c:xVal>
            <c:numRef>
              <c:f>'phase behavior 4-18'!$A$19:$A$29</c:f>
              <c:numCache>
                <c:formatCode>General</c:formatCode>
                <c:ptCount val="11"/>
                <c:pt idx="0">
                  <c:v>100</c:v>
                </c:pt>
                <c:pt idx="1">
                  <c:v>120</c:v>
                </c:pt>
                <c:pt idx="2">
                  <c:v>140</c:v>
                </c:pt>
                <c:pt idx="3">
                  <c:v>160</c:v>
                </c:pt>
                <c:pt idx="4">
                  <c:v>184</c:v>
                </c:pt>
                <c:pt idx="5">
                  <c:v>200</c:v>
                </c:pt>
                <c:pt idx="6">
                  <c:v>220</c:v>
                </c:pt>
                <c:pt idx="7">
                  <c:v>240</c:v>
                </c:pt>
                <c:pt idx="8">
                  <c:v>260</c:v>
                </c:pt>
                <c:pt idx="9">
                  <c:v>280</c:v>
                </c:pt>
                <c:pt idx="10">
                  <c:v>300</c:v>
                </c:pt>
              </c:numCache>
            </c:numRef>
          </c:xVal>
          <c:yVal>
            <c:numRef>
              <c:f>'phase behavior 4-18'!$B$19:$B$29</c:f>
              <c:numCache>
                <c:formatCode>General</c:formatCode>
                <c:ptCount val="11"/>
                <c:pt idx="2">
                  <c:v>8510</c:v>
                </c:pt>
                <c:pt idx="3">
                  <c:v>5810</c:v>
                </c:pt>
                <c:pt idx="4">
                  <c:v>4330</c:v>
                </c:pt>
                <c:pt idx="5">
                  <c:v>3760</c:v>
                </c:pt>
                <c:pt idx="6">
                  <c:v>3310</c:v>
                </c:pt>
                <c:pt idx="7">
                  <c:v>3030</c:v>
                </c:pt>
                <c:pt idx="8">
                  <c:v>2870</c:v>
                </c:pt>
                <c:pt idx="9">
                  <c:v>2800</c:v>
                </c:pt>
                <c:pt idx="10">
                  <c:v>2770</c:v>
                </c:pt>
              </c:numCache>
            </c:numRef>
          </c:yVal>
          <c:smooth val="1"/>
        </c:ser>
        <c:ser>
          <c:idx val="4"/>
          <c:order val="1"/>
          <c:tx>
            <c:v>bubble  P @GOR=669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'phase behavior 4-18'!$A$19:$A$29</c:f>
              <c:numCache>
                <c:formatCode>General</c:formatCode>
                <c:ptCount val="11"/>
                <c:pt idx="0">
                  <c:v>100</c:v>
                </c:pt>
                <c:pt idx="1">
                  <c:v>120</c:v>
                </c:pt>
                <c:pt idx="2">
                  <c:v>140</c:v>
                </c:pt>
                <c:pt idx="3">
                  <c:v>160</c:v>
                </c:pt>
                <c:pt idx="4">
                  <c:v>184</c:v>
                </c:pt>
                <c:pt idx="5">
                  <c:v>200</c:v>
                </c:pt>
                <c:pt idx="6">
                  <c:v>220</c:v>
                </c:pt>
                <c:pt idx="7">
                  <c:v>240</c:v>
                </c:pt>
                <c:pt idx="8">
                  <c:v>260</c:v>
                </c:pt>
                <c:pt idx="9">
                  <c:v>280</c:v>
                </c:pt>
                <c:pt idx="10">
                  <c:v>300</c:v>
                </c:pt>
              </c:numCache>
            </c:numRef>
          </c:xVal>
          <c:yVal>
            <c:numRef>
              <c:f>'phase behavior 4-18'!$C$19:$C$29</c:f>
              <c:numCache>
                <c:formatCode>General</c:formatCode>
                <c:ptCount val="11"/>
                <c:pt idx="0">
                  <c:v>2080</c:v>
                </c:pt>
                <c:pt idx="1">
                  <c:v>2150</c:v>
                </c:pt>
                <c:pt idx="2">
                  <c:v>2210</c:v>
                </c:pt>
                <c:pt idx="3">
                  <c:v>2270</c:v>
                </c:pt>
                <c:pt idx="4">
                  <c:v>2340</c:v>
                </c:pt>
                <c:pt idx="5">
                  <c:v>2380</c:v>
                </c:pt>
                <c:pt idx="6">
                  <c:v>2420</c:v>
                </c:pt>
                <c:pt idx="7">
                  <c:v>2460</c:v>
                </c:pt>
                <c:pt idx="8">
                  <c:v>2500</c:v>
                </c:pt>
                <c:pt idx="9">
                  <c:v>2520</c:v>
                </c:pt>
                <c:pt idx="10">
                  <c:v>2550</c:v>
                </c:pt>
              </c:numCache>
            </c:numRef>
          </c:yVal>
          <c:smooth val="1"/>
        </c:ser>
        <c:ser>
          <c:idx val="7"/>
          <c:order val="2"/>
          <c:tx>
            <c:v>lower onset P @GOR=669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'phase behavior 4-18'!$A$19:$A$29</c:f>
              <c:numCache>
                <c:formatCode>General</c:formatCode>
                <c:ptCount val="11"/>
                <c:pt idx="0">
                  <c:v>100</c:v>
                </c:pt>
                <c:pt idx="1">
                  <c:v>120</c:v>
                </c:pt>
                <c:pt idx="2">
                  <c:v>140</c:v>
                </c:pt>
                <c:pt idx="3">
                  <c:v>160</c:v>
                </c:pt>
                <c:pt idx="4">
                  <c:v>184</c:v>
                </c:pt>
                <c:pt idx="5">
                  <c:v>200</c:v>
                </c:pt>
                <c:pt idx="6">
                  <c:v>220</c:v>
                </c:pt>
                <c:pt idx="7">
                  <c:v>240</c:v>
                </c:pt>
                <c:pt idx="8">
                  <c:v>260</c:v>
                </c:pt>
                <c:pt idx="9">
                  <c:v>280</c:v>
                </c:pt>
                <c:pt idx="10">
                  <c:v>300</c:v>
                </c:pt>
              </c:numCache>
            </c:numRef>
          </c:xVal>
          <c:yVal>
            <c:numRef>
              <c:f>'phase behavior 4-18'!$D$19:$D$29</c:f>
              <c:numCache>
                <c:formatCode>General</c:formatCode>
                <c:ptCount val="11"/>
                <c:pt idx="0">
                  <c:v>940</c:v>
                </c:pt>
                <c:pt idx="1">
                  <c:v>1180</c:v>
                </c:pt>
                <c:pt idx="2">
                  <c:v>1410</c:v>
                </c:pt>
                <c:pt idx="3">
                  <c:v>1630</c:v>
                </c:pt>
                <c:pt idx="4">
                  <c:v>1860</c:v>
                </c:pt>
                <c:pt idx="5">
                  <c:v>2000</c:v>
                </c:pt>
                <c:pt idx="6">
                  <c:v>2140</c:v>
                </c:pt>
                <c:pt idx="7">
                  <c:v>2260</c:v>
                </c:pt>
                <c:pt idx="8">
                  <c:v>2350</c:v>
                </c:pt>
                <c:pt idx="9">
                  <c:v>2410</c:v>
                </c:pt>
                <c:pt idx="10">
                  <c:v>2440</c:v>
                </c:pt>
              </c:numCache>
            </c:numRef>
          </c:yVal>
          <c:smooth val="1"/>
        </c:ser>
        <c:ser>
          <c:idx val="9"/>
          <c:order val="3"/>
          <c:tx>
            <c:v>P-T trace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'phase behavior 4-18'!$U$4:$U$29</c:f>
              <c:numCache>
                <c:formatCode>General</c:formatCode>
                <c:ptCount val="26"/>
                <c:pt idx="0">
                  <c:v>178</c:v>
                </c:pt>
                <c:pt idx="1">
                  <c:v>176.48</c:v>
                </c:pt>
                <c:pt idx="2">
                  <c:v>174.95999999999998</c:v>
                </c:pt>
                <c:pt idx="3">
                  <c:v>173.43999999999997</c:v>
                </c:pt>
                <c:pt idx="4">
                  <c:v>171.91999999999996</c:v>
                </c:pt>
                <c:pt idx="5">
                  <c:v>170.39999999999995</c:v>
                </c:pt>
                <c:pt idx="6">
                  <c:v>168.87999999999994</c:v>
                </c:pt>
                <c:pt idx="7">
                  <c:v>167.35999999999993</c:v>
                </c:pt>
                <c:pt idx="8">
                  <c:v>165.83999999999992</c:v>
                </c:pt>
                <c:pt idx="9">
                  <c:v>164.31999999999991</c:v>
                </c:pt>
                <c:pt idx="10">
                  <c:v>162.7999999999999</c:v>
                </c:pt>
                <c:pt idx="11">
                  <c:v>161.27999999999989</c:v>
                </c:pt>
                <c:pt idx="12">
                  <c:v>159.75999999999988</c:v>
                </c:pt>
                <c:pt idx="13">
                  <c:v>158.23999999999987</c:v>
                </c:pt>
                <c:pt idx="14">
                  <c:v>156.71999999999986</c:v>
                </c:pt>
                <c:pt idx="15">
                  <c:v>155.19999999999985</c:v>
                </c:pt>
                <c:pt idx="16">
                  <c:v>153.67999999999984</c:v>
                </c:pt>
                <c:pt idx="17">
                  <c:v>152.15999999999983</c:v>
                </c:pt>
                <c:pt idx="18">
                  <c:v>150.63999999999982</c:v>
                </c:pt>
                <c:pt idx="19">
                  <c:v>149.11999999999981</c:v>
                </c:pt>
                <c:pt idx="20">
                  <c:v>147.5999999999998</c:v>
                </c:pt>
                <c:pt idx="21">
                  <c:v>146.07999999999979</c:v>
                </c:pt>
                <c:pt idx="22">
                  <c:v>144.55999999999977</c:v>
                </c:pt>
                <c:pt idx="23">
                  <c:v>143.03999999999976</c:v>
                </c:pt>
                <c:pt idx="24">
                  <c:v>141.51999999999975</c:v>
                </c:pt>
                <c:pt idx="25">
                  <c:v>139.99999999999974</c:v>
                </c:pt>
              </c:numCache>
            </c:numRef>
          </c:xVal>
          <c:yVal>
            <c:numRef>
              <c:f>'phase behavior 4-18'!$T$4:$T$29</c:f>
              <c:numCache>
                <c:formatCode>General</c:formatCode>
                <c:ptCount val="26"/>
                <c:pt idx="0">
                  <c:v>8255</c:v>
                </c:pt>
                <c:pt idx="1">
                  <c:v>8015.32</c:v>
                </c:pt>
                <c:pt idx="2">
                  <c:v>7775.6399999999994</c:v>
                </c:pt>
                <c:pt idx="3">
                  <c:v>7535.9599999999991</c:v>
                </c:pt>
                <c:pt idx="4">
                  <c:v>7296.2799999999988</c:v>
                </c:pt>
                <c:pt idx="5">
                  <c:v>7056.5999999999985</c:v>
                </c:pt>
                <c:pt idx="6">
                  <c:v>6816.9199999999983</c:v>
                </c:pt>
                <c:pt idx="7">
                  <c:v>6577.239999999998</c:v>
                </c:pt>
                <c:pt idx="8">
                  <c:v>6337.5599999999977</c:v>
                </c:pt>
                <c:pt idx="9">
                  <c:v>6097.8799999999974</c:v>
                </c:pt>
                <c:pt idx="10">
                  <c:v>5858.1999999999971</c:v>
                </c:pt>
                <c:pt idx="11">
                  <c:v>5618.5199999999968</c:v>
                </c:pt>
                <c:pt idx="12">
                  <c:v>5378.8399999999965</c:v>
                </c:pt>
                <c:pt idx="13">
                  <c:v>5139.1599999999962</c:v>
                </c:pt>
                <c:pt idx="14">
                  <c:v>4899.4799999999959</c:v>
                </c:pt>
                <c:pt idx="15">
                  <c:v>4659.7999999999956</c:v>
                </c:pt>
                <c:pt idx="16">
                  <c:v>4420.1199999999953</c:v>
                </c:pt>
                <c:pt idx="17">
                  <c:v>4180.4399999999951</c:v>
                </c:pt>
                <c:pt idx="18">
                  <c:v>3940.7599999999952</c:v>
                </c:pt>
                <c:pt idx="19">
                  <c:v>3701.0799999999954</c:v>
                </c:pt>
                <c:pt idx="20">
                  <c:v>3461.3999999999955</c:v>
                </c:pt>
                <c:pt idx="21">
                  <c:v>3221.7199999999957</c:v>
                </c:pt>
                <c:pt idx="22">
                  <c:v>2982.0399999999959</c:v>
                </c:pt>
                <c:pt idx="23">
                  <c:v>2742.359999999996</c:v>
                </c:pt>
                <c:pt idx="24">
                  <c:v>2502.6799999999962</c:v>
                </c:pt>
                <c:pt idx="25">
                  <c:v>2262.9999999999964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975168"/>
        <c:axId val="61998592"/>
      </c:scatterChart>
      <c:scatterChart>
        <c:scatterStyle val="lineMarker"/>
        <c:varyColors val="0"/>
        <c:ser>
          <c:idx val="10"/>
          <c:order val="4"/>
          <c:tx>
            <c:v>onset P- exp. @GOR=669</c:v>
          </c:tx>
          <c:spPr>
            <a:ln w="25400">
              <a:noFill/>
            </a:ln>
          </c:spPr>
          <c:marker>
            <c:symbol val="square"/>
            <c:size val="9"/>
            <c:spPr>
              <a:solidFill>
                <a:schemeClr val="accent6">
                  <a:lumMod val="75000"/>
                </a:schemeClr>
              </a:solidFill>
            </c:spPr>
          </c:marker>
          <c:xVal>
            <c:numRef>
              <c:f>'phase behavior 4-18'!$B$48</c:f>
              <c:numCache>
                <c:formatCode>General</c:formatCode>
                <c:ptCount val="1"/>
                <c:pt idx="0">
                  <c:v>184</c:v>
                </c:pt>
              </c:numCache>
            </c:numRef>
          </c:xVal>
          <c:yVal>
            <c:numRef>
              <c:f>'phase behavior 4-18'!$C$48</c:f>
              <c:numCache>
                <c:formatCode>General</c:formatCode>
                <c:ptCount val="1"/>
                <c:pt idx="0">
                  <c:v>4400</c:v>
                </c:pt>
              </c:numCache>
            </c:numRef>
          </c:yVal>
          <c:smooth val="0"/>
        </c:ser>
        <c:ser>
          <c:idx val="11"/>
          <c:order val="5"/>
          <c:tx>
            <c:v>bubble P-exp. @GOR=669</c:v>
          </c:tx>
          <c:spPr>
            <a:ln w="28575">
              <a:noFill/>
            </a:ln>
          </c:spPr>
          <c:marker>
            <c:symbol val="triangle"/>
            <c:size val="9"/>
            <c:spPr>
              <a:solidFill>
                <a:schemeClr val="bg2">
                  <a:lumMod val="10000"/>
                </a:schemeClr>
              </a:solidFill>
              <a:ln w="25400">
                <a:solidFill>
                  <a:schemeClr val="tx1"/>
                </a:solidFill>
              </a:ln>
            </c:spPr>
          </c:marker>
          <c:dPt>
            <c:idx val="0"/>
            <c:bubble3D val="0"/>
          </c:dPt>
          <c:xVal>
            <c:numRef>
              <c:f>'phase behavior 4-18'!$B$47</c:f>
              <c:numCache>
                <c:formatCode>General</c:formatCode>
                <c:ptCount val="1"/>
                <c:pt idx="0">
                  <c:v>184</c:v>
                </c:pt>
              </c:numCache>
            </c:numRef>
          </c:xVal>
          <c:yVal>
            <c:numRef>
              <c:f>'phase behavior 4-18'!$C$47</c:f>
              <c:numCache>
                <c:formatCode>General</c:formatCode>
                <c:ptCount val="1"/>
                <c:pt idx="0">
                  <c:v>2263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975168"/>
        <c:axId val="61998592"/>
      </c:scatterChart>
      <c:valAx>
        <c:axId val="61975168"/>
        <c:scaling>
          <c:orientation val="minMax"/>
          <c:max val="320"/>
          <c:min val="90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T  /  F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61998592"/>
        <c:crosses val="autoZero"/>
        <c:crossBetween val="midCat"/>
      </c:valAx>
      <c:valAx>
        <c:axId val="619985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P  / Psi</a:t>
                </a:r>
              </a:p>
            </c:rich>
          </c:tx>
          <c:layout>
            <c:manualLayout>
              <c:xMode val="edge"/>
              <c:yMode val="edge"/>
              <c:x val="1.5739319349787156E-2"/>
              <c:y val="0.4192403032954213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6197516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883698361234261"/>
          <c:y val="3.0800144547148991E-2"/>
          <c:w val="0.25995853459494034"/>
          <c:h val="0.50603256114724793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16850393700788"/>
          <c:y val="2.9111821255127013E-2"/>
          <c:w val="0.68627517148591721"/>
          <c:h val="0.85373964618059106"/>
        </c:manualLayout>
      </c:layout>
      <c:scatterChart>
        <c:scatterStyle val="smoothMarker"/>
        <c:varyColors val="0"/>
        <c:ser>
          <c:idx val="0"/>
          <c:order val="0"/>
          <c:tx>
            <c:v>onset P @GOR=1000</c:v>
          </c:tx>
          <c:spPr>
            <a:ln>
              <a:solidFill>
                <a:srgbClr val="190EAA"/>
              </a:solidFill>
              <a:prstDash val="dash"/>
            </a:ln>
          </c:spPr>
          <c:marker>
            <c:symbol val="none"/>
          </c:marker>
          <c:xVal>
            <c:numRef>
              <c:f>'phase behavior 4-18'!$A$4:$A$14</c:f>
              <c:numCache>
                <c:formatCode>General</c:formatCode>
                <c:ptCount val="11"/>
                <c:pt idx="0">
                  <c:v>100</c:v>
                </c:pt>
                <c:pt idx="1">
                  <c:v>120</c:v>
                </c:pt>
                <c:pt idx="2">
                  <c:v>140</c:v>
                </c:pt>
                <c:pt idx="3">
                  <c:v>160</c:v>
                </c:pt>
                <c:pt idx="4">
                  <c:v>184</c:v>
                </c:pt>
                <c:pt idx="5">
                  <c:v>200</c:v>
                </c:pt>
                <c:pt idx="6">
                  <c:v>220</c:v>
                </c:pt>
                <c:pt idx="7">
                  <c:v>240</c:v>
                </c:pt>
                <c:pt idx="8">
                  <c:v>260</c:v>
                </c:pt>
                <c:pt idx="9">
                  <c:v>280</c:v>
                </c:pt>
                <c:pt idx="10">
                  <c:v>300</c:v>
                </c:pt>
              </c:numCache>
            </c:numRef>
          </c:xVal>
          <c:yVal>
            <c:numRef>
              <c:f>'phase behavior 4-18'!$B$4:$B$14</c:f>
              <c:numCache>
                <c:formatCode>General</c:formatCode>
                <c:ptCount val="11"/>
                <c:pt idx="4">
                  <c:v>10650</c:v>
                </c:pt>
                <c:pt idx="5">
                  <c:v>8830</c:v>
                </c:pt>
                <c:pt idx="6">
                  <c:v>7530</c:v>
                </c:pt>
                <c:pt idx="7">
                  <c:v>6750</c:v>
                </c:pt>
                <c:pt idx="8">
                  <c:v>6240</c:v>
                </c:pt>
                <c:pt idx="9">
                  <c:v>5910</c:v>
                </c:pt>
                <c:pt idx="10">
                  <c:v>5700</c:v>
                </c:pt>
              </c:numCache>
            </c:numRef>
          </c:yVal>
          <c:smooth val="1"/>
        </c:ser>
        <c:ser>
          <c:idx val="1"/>
          <c:order val="1"/>
          <c:tx>
            <c:v>onset  P @GOR=669</c:v>
          </c:tx>
          <c:spPr>
            <a:ln>
              <a:solidFill>
                <a:srgbClr val="190EAA"/>
              </a:solidFill>
            </a:ln>
          </c:spPr>
          <c:marker>
            <c:symbol val="none"/>
          </c:marker>
          <c:xVal>
            <c:numRef>
              <c:f>'phase behavior 4-18'!$A$19:$A$29</c:f>
              <c:numCache>
                <c:formatCode>General</c:formatCode>
                <c:ptCount val="11"/>
                <c:pt idx="0">
                  <c:v>100</c:v>
                </c:pt>
                <c:pt idx="1">
                  <c:v>120</c:v>
                </c:pt>
                <c:pt idx="2">
                  <c:v>140</c:v>
                </c:pt>
                <c:pt idx="3">
                  <c:v>160</c:v>
                </c:pt>
                <c:pt idx="4">
                  <c:v>184</c:v>
                </c:pt>
                <c:pt idx="5">
                  <c:v>200</c:v>
                </c:pt>
                <c:pt idx="6">
                  <c:v>220</c:v>
                </c:pt>
                <c:pt idx="7">
                  <c:v>240</c:v>
                </c:pt>
                <c:pt idx="8">
                  <c:v>260</c:v>
                </c:pt>
                <c:pt idx="9">
                  <c:v>280</c:v>
                </c:pt>
                <c:pt idx="10">
                  <c:v>300</c:v>
                </c:pt>
              </c:numCache>
            </c:numRef>
          </c:xVal>
          <c:yVal>
            <c:numRef>
              <c:f>'phase behavior 4-18'!$B$19:$B$29</c:f>
              <c:numCache>
                <c:formatCode>General</c:formatCode>
                <c:ptCount val="11"/>
                <c:pt idx="2">
                  <c:v>8510</c:v>
                </c:pt>
                <c:pt idx="3">
                  <c:v>5810</c:v>
                </c:pt>
                <c:pt idx="4">
                  <c:v>4330</c:v>
                </c:pt>
                <c:pt idx="5">
                  <c:v>3760</c:v>
                </c:pt>
                <c:pt idx="6">
                  <c:v>3310</c:v>
                </c:pt>
                <c:pt idx="7">
                  <c:v>3030</c:v>
                </c:pt>
                <c:pt idx="8">
                  <c:v>2870</c:v>
                </c:pt>
                <c:pt idx="9">
                  <c:v>2800</c:v>
                </c:pt>
                <c:pt idx="10">
                  <c:v>2770</c:v>
                </c:pt>
              </c:numCache>
            </c:numRef>
          </c:yVal>
          <c:smooth val="1"/>
        </c:ser>
        <c:ser>
          <c:idx val="2"/>
          <c:order val="2"/>
          <c:tx>
            <c:v> onset  P @GOR=549</c:v>
          </c:tx>
          <c:spPr>
            <a:ln>
              <a:solidFill>
                <a:srgbClr val="190EAA"/>
              </a:solidFill>
              <a:prstDash val="dashDot"/>
            </a:ln>
          </c:spPr>
          <c:marker>
            <c:symbol val="none"/>
          </c:marker>
          <c:xVal>
            <c:numRef>
              <c:f>'phase behavior 4-18'!$A$34:$A$44</c:f>
              <c:numCache>
                <c:formatCode>General</c:formatCode>
                <c:ptCount val="11"/>
                <c:pt idx="0">
                  <c:v>100</c:v>
                </c:pt>
                <c:pt idx="1">
                  <c:v>120</c:v>
                </c:pt>
                <c:pt idx="2">
                  <c:v>140</c:v>
                </c:pt>
                <c:pt idx="3">
                  <c:v>160</c:v>
                </c:pt>
                <c:pt idx="4">
                  <c:v>184</c:v>
                </c:pt>
                <c:pt idx="5">
                  <c:v>200</c:v>
                </c:pt>
                <c:pt idx="6">
                  <c:v>220</c:v>
                </c:pt>
                <c:pt idx="7">
                  <c:v>240</c:v>
                </c:pt>
                <c:pt idx="8">
                  <c:v>260</c:v>
                </c:pt>
                <c:pt idx="9">
                  <c:v>280</c:v>
                </c:pt>
                <c:pt idx="10">
                  <c:v>300</c:v>
                </c:pt>
              </c:numCache>
            </c:numRef>
          </c:xVal>
          <c:yVal>
            <c:numRef>
              <c:f>'phase behavior 4-18'!$B$34:$B$44</c:f>
              <c:numCache>
                <c:formatCode>General</c:formatCode>
                <c:ptCount val="11"/>
                <c:pt idx="1">
                  <c:v>7730</c:v>
                </c:pt>
                <c:pt idx="2">
                  <c:v>4660</c:v>
                </c:pt>
                <c:pt idx="3">
                  <c:v>3280</c:v>
                </c:pt>
                <c:pt idx="4">
                  <c:v>2390</c:v>
                </c:pt>
                <c:pt idx="5">
                  <c:v>2070</c:v>
                </c:pt>
                <c:pt idx="6">
                  <c:v>2100</c:v>
                </c:pt>
                <c:pt idx="7">
                  <c:v>2140</c:v>
                </c:pt>
                <c:pt idx="8">
                  <c:v>2170</c:v>
                </c:pt>
                <c:pt idx="9">
                  <c:v>2190</c:v>
                </c:pt>
                <c:pt idx="10">
                  <c:v>2210</c:v>
                </c:pt>
              </c:numCache>
            </c:numRef>
          </c:yVal>
          <c:smooth val="1"/>
        </c:ser>
        <c:ser>
          <c:idx val="3"/>
          <c:order val="3"/>
          <c:tx>
            <c:v>bubble  P @GOR=1000</c:v>
          </c:tx>
          <c:spPr>
            <a:ln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'phase behavior 4-18'!$A$4:$A$14</c:f>
              <c:numCache>
                <c:formatCode>General</c:formatCode>
                <c:ptCount val="11"/>
                <c:pt idx="0">
                  <c:v>100</c:v>
                </c:pt>
                <c:pt idx="1">
                  <c:v>120</c:v>
                </c:pt>
                <c:pt idx="2">
                  <c:v>140</c:v>
                </c:pt>
                <c:pt idx="3">
                  <c:v>160</c:v>
                </c:pt>
                <c:pt idx="4">
                  <c:v>184</c:v>
                </c:pt>
                <c:pt idx="5">
                  <c:v>200</c:v>
                </c:pt>
                <c:pt idx="6">
                  <c:v>220</c:v>
                </c:pt>
                <c:pt idx="7">
                  <c:v>240</c:v>
                </c:pt>
                <c:pt idx="8">
                  <c:v>260</c:v>
                </c:pt>
                <c:pt idx="9">
                  <c:v>280</c:v>
                </c:pt>
                <c:pt idx="10">
                  <c:v>300</c:v>
                </c:pt>
              </c:numCache>
            </c:numRef>
          </c:xVal>
          <c:yVal>
            <c:numRef>
              <c:f>'phase behavior 4-18'!$C$4:$C$14</c:f>
              <c:numCache>
                <c:formatCode>General</c:formatCode>
                <c:ptCount val="11"/>
                <c:pt idx="0">
                  <c:v>2750</c:v>
                </c:pt>
                <c:pt idx="1">
                  <c:v>2820</c:v>
                </c:pt>
                <c:pt idx="2">
                  <c:v>2890</c:v>
                </c:pt>
                <c:pt idx="3">
                  <c:v>2960</c:v>
                </c:pt>
                <c:pt idx="4">
                  <c:v>3040</c:v>
                </c:pt>
                <c:pt idx="5">
                  <c:v>3080</c:v>
                </c:pt>
                <c:pt idx="6">
                  <c:v>3130</c:v>
                </c:pt>
                <c:pt idx="7">
                  <c:v>3170</c:v>
                </c:pt>
                <c:pt idx="8">
                  <c:v>3210</c:v>
                </c:pt>
                <c:pt idx="9">
                  <c:v>3240</c:v>
                </c:pt>
                <c:pt idx="10">
                  <c:v>3260</c:v>
                </c:pt>
              </c:numCache>
            </c:numRef>
          </c:yVal>
          <c:smooth val="1"/>
        </c:ser>
        <c:ser>
          <c:idx val="4"/>
          <c:order val="4"/>
          <c:tx>
            <c:v>bubble  P @GOR=669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'phase behavior 4-18'!$A$19:$A$29</c:f>
              <c:numCache>
                <c:formatCode>General</c:formatCode>
                <c:ptCount val="11"/>
                <c:pt idx="0">
                  <c:v>100</c:v>
                </c:pt>
                <c:pt idx="1">
                  <c:v>120</c:v>
                </c:pt>
                <c:pt idx="2">
                  <c:v>140</c:v>
                </c:pt>
                <c:pt idx="3">
                  <c:v>160</c:v>
                </c:pt>
                <c:pt idx="4">
                  <c:v>184</c:v>
                </c:pt>
                <c:pt idx="5">
                  <c:v>200</c:v>
                </c:pt>
                <c:pt idx="6">
                  <c:v>220</c:v>
                </c:pt>
                <c:pt idx="7">
                  <c:v>240</c:v>
                </c:pt>
                <c:pt idx="8">
                  <c:v>260</c:v>
                </c:pt>
                <c:pt idx="9">
                  <c:v>280</c:v>
                </c:pt>
                <c:pt idx="10">
                  <c:v>300</c:v>
                </c:pt>
              </c:numCache>
            </c:numRef>
          </c:xVal>
          <c:yVal>
            <c:numRef>
              <c:f>'phase behavior 4-18'!$C$19:$C$29</c:f>
              <c:numCache>
                <c:formatCode>General</c:formatCode>
                <c:ptCount val="11"/>
                <c:pt idx="0">
                  <c:v>2080</c:v>
                </c:pt>
                <c:pt idx="1">
                  <c:v>2150</c:v>
                </c:pt>
                <c:pt idx="2">
                  <c:v>2210</c:v>
                </c:pt>
                <c:pt idx="3">
                  <c:v>2270</c:v>
                </c:pt>
                <c:pt idx="4">
                  <c:v>2340</c:v>
                </c:pt>
                <c:pt idx="5">
                  <c:v>2380</c:v>
                </c:pt>
                <c:pt idx="6">
                  <c:v>2420</c:v>
                </c:pt>
                <c:pt idx="7">
                  <c:v>2460</c:v>
                </c:pt>
                <c:pt idx="8">
                  <c:v>2500</c:v>
                </c:pt>
                <c:pt idx="9">
                  <c:v>2520</c:v>
                </c:pt>
                <c:pt idx="10">
                  <c:v>2550</c:v>
                </c:pt>
              </c:numCache>
            </c:numRef>
          </c:yVal>
          <c:smooth val="1"/>
        </c:ser>
        <c:ser>
          <c:idx val="5"/>
          <c:order val="5"/>
          <c:tx>
            <c:v>bubble  P @GOR=549</c:v>
          </c:tx>
          <c:spPr>
            <a:ln>
              <a:solidFill>
                <a:srgbClr val="FF0000"/>
              </a:solidFill>
              <a:prstDash val="dashDot"/>
            </a:ln>
          </c:spPr>
          <c:marker>
            <c:symbol val="none"/>
          </c:marker>
          <c:xVal>
            <c:numRef>
              <c:f>'phase behavior 4-18'!$A$34:$A$44</c:f>
              <c:numCache>
                <c:formatCode>General</c:formatCode>
                <c:ptCount val="11"/>
                <c:pt idx="0">
                  <c:v>100</c:v>
                </c:pt>
                <c:pt idx="1">
                  <c:v>120</c:v>
                </c:pt>
                <c:pt idx="2">
                  <c:v>140</c:v>
                </c:pt>
                <c:pt idx="3">
                  <c:v>160</c:v>
                </c:pt>
                <c:pt idx="4">
                  <c:v>184</c:v>
                </c:pt>
                <c:pt idx="5">
                  <c:v>200</c:v>
                </c:pt>
                <c:pt idx="6">
                  <c:v>220</c:v>
                </c:pt>
                <c:pt idx="7">
                  <c:v>240</c:v>
                </c:pt>
                <c:pt idx="8">
                  <c:v>260</c:v>
                </c:pt>
                <c:pt idx="9">
                  <c:v>280</c:v>
                </c:pt>
                <c:pt idx="10">
                  <c:v>300</c:v>
                </c:pt>
              </c:numCache>
            </c:numRef>
          </c:xVal>
          <c:yVal>
            <c:numRef>
              <c:f>'phase behavior 4-18'!$C$34:$C$44</c:f>
              <c:numCache>
                <c:formatCode>General</c:formatCode>
                <c:ptCount val="11"/>
                <c:pt idx="0">
                  <c:v>1800</c:v>
                </c:pt>
                <c:pt idx="1">
                  <c:v>1860</c:v>
                </c:pt>
                <c:pt idx="2">
                  <c:v>1920</c:v>
                </c:pt>
                <c:pt idx="3">
                  <c:v>1970</c:v>
                </c:pt>
                <c:pt idx="4">
                  <c:v>2030</c:v>
                </c:pt>
                <c:pt idx="5">
                  <c:v>2070</c:v>
                </c:pt>
                <c:pt idx="6">
                  <c:v>2100</c:v>
                </c:pt>
                <c:pt idx="7">
                  <c:v>2140</c:v>
                </c:pt>
                <c:pt idx="8">
                  <c:v>2170</c:v>
                </c:pt>
                <c:pt idx="9">
                  <c:v>2190</c:v>
                </c:pt>
                <c:pt idx="10">
                  <c:v>2210</c:v>
                </c:pt>
              </c:numCache>
            </c:numRef>
          </c:yVal>
          <c:smooth val="1"/>
        </c:ser>
        <c:ser>
          <c:idx val="6"/>
          <c:order val="6"/>
          <c:tx>
            <c:v>lower onset P @GOR=1000</c:v>
          </c:tx>
          <c:spPr>
            <a:ln>
              <a:solidFill>
                <a:srgbClr val="00B050"/>
              </a:solidFill>
              <a:prstDash val="dash"/>
            </a:ln>
          </c:spPr>
          <c:marker>
            <c:symbol val="none"/>
          </c:marker>
          <c:xVal>
            <c:numRef>
              <c:f>'phase behavior 4-18'!$A$4:$A$14</c:f>
              <c:numCache>
                <c:formatCode>General</c:formatCode>
                <c:ptCount val="11"/>
                <c:pt idx="0">
                  <c:v>100</c:v>
                </c:pt>
                <c:pt idx="1">
                  <c:v>120</c:v>
                </c:pt>
                <c:pt idx="2">
                  <c:v>140</c:v>
                </c:pt>
                <c:pt idx="3">
                  <c:v>160</c:v>
                </c:pt>
                <c:pt idx="4">
                  <c:v>184</c:v>
                </c:pt>
                <c:pt idx="5">
                  <c:v>200</c:v>
                </c:pt>
                <c:pt idx="6">
                  <c:v>220</c:v>
                </c:pt>
                <c:pt idx="7">
                  <c:v>240</c:v>
                </c:pt>
                <c:pt idx="8">
                  <c:v>260</c:v>
                </c:pt>
                <c:pt idx="9">
                  <c:v>280</c:v>
                </c:pt>
                <c:pt idx="10">
                  <c:v>300</c:v>
                </c:pt>
              </c:numCache>
            </c:numRef>
          </c:xVal>
          <c:yVal>
            <c:numRef>
              <c:f>'phase behavior 4-18'!$D$4:$D$14</c:f>
              <c:numCache>
                <c:formatCode>General</c:formatCode>
                <c:ptCount val="11"/>
                <c:pt idx="0">
                  <c:v>820</c:v>
                </c:pt>
                <c:pt idx="1">
                  <c:v>1050</c:v>
                </c:pt>
                <c:pt idx="2">
                  <c:v>1260</c:v>
                </c:pt>
                <c:pt idx="3">
                  <c:v>1460</c:v>
                </c:pt>
                <c:pt idx="4">
                  <c:v>1690</c:v>
                </c:pt>
                <c:pt idx="5">
                  <c:v>1820</c:v>
                </c:pt>
                <c:pt idx="6">
                  <c:v>1960</c:v>
                </c:pt>
                <c:pt idx="7">
                  <c:v>2070</c:v>
                </c:pt>
                <c:pt idx="8">
                  <c:v>2160</c:v>
                </c:pt>
                <c:pt idx="9">
                  <c:v>2230</c:v>
                </c:pt>
                <c:pt idx="10">
                  <c:v>2270</c:v>
                </c:pt>
              </c:numCache>
            </c:numRef>
          </c:yVal>
          <c:smooth val="1"/>
        </c:ser>
        <c:ser>
          <c:idx val="7"/>
          <c:order val="7"/>
          <c:tx>
            <c:v>lower onset P @GOR=669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'phase behavior 4-18'!$A$19:$A$29</c:f>
              <c:numCache>
                <c:formatCode>General</c:formatCode>
                <c:ptCount val="11"/>
                <c:pt idx="0">
                  <c:v>100</c:v>
                </c:pt>
                <c:pt idx="1">
                  <c:v>120</c:v>
                </c:pt>
                <c:pt idx="2">
                  <c:v>140</c:v>
                </c:pt>
                <c:pt idx="3">
                  <c:v>160</c:v>
                </c:pt>
                <c:pt idx="4">
                  <c:v>184</c:v>
                </c:pt>
                <c:pt idx="5">
                  <c:v>200</c:v>
                </c:pt>
                <c:pt idx="6">
                  <c:v>220</c:v>
                </c:pt>
                <c:pt idx="7">
                  <c:v>240</c:v>
                </c:pt>
                <c:pt idx="8">
                  <c:v>260</c:v>
                </c:pt>
                <c:pt idx="9">
                  <c:v>280</c:v>
                </c:pt>
                <c:pt idx="10">
                  <c:v>300</c:v>
                </c:pt>
              </c:numCache>
            </c:numRef>
          </c:xVal>
          <c:yVal>
            <c:numRef>
              <c:f>'phase behavior 4-18'!$D$19:$D$29</c:f>
              <c:numCache>
                <c:formatCode>General</c:formatCode>
                <c:ptCount val="11"/>
                <c:pt idx="0">
                  <c:v>940</c:v>
                </c:pt>
                <c:pt idx="1">
                  <c:v>1180</c:v>
                </c:pt>
                <c:pt idx="2">
                  <c:v>1410</c:v>
                </c:pt>
                <c:pt idx="3">
                  <c:v>1630</c:v>
                </c:pt>
                <c:pt idx="4">
                  <c:v>1860</c:v>
                </c:pt>
                <c:pt idx="5">
                  <c:v>2000</c:v>
                </c:pt>
                <c:pt idx="6">
                  <c:v>2140</c:v>
                </c:pt>
                <c:pt idx="7">
                  <c:v>2260</c:v>
                </c:pt>
                <c:pt idx="8">
                  <c:v>2350</c:v>
                </c:pt>
                <c:pt idx="9">
                  <c:v>2410</c:v>
                </c:pt>
                <c:pt idx="10">
                  <c:v>2440</c:v>
                </c:pt>
              </c:numCache>
            </c:numRef>
          </c:yVal>
          <c:smooth val="1"/>
        </c:ser>
        <c:ser>
          <c:idx val="8"/>
          <c:order val="8"/>
          <c:tx>
            <c:v>lower onset P @GOR=549</c:v>
          </c:tx>
          <c:spPr>
            <a:ln>
              <a:solidFill>
                <a:srgbClr val="00B050"/>
              </a:solidFill>
              <a:prstDash val="dashDot"/>
            </a:ln>
          </c:spPr>
          <c:marker>
            <c:symbol val="none"/>
          </c:marker>
          <c:xVal>
            <c:numRef>
              <c:f>'phase behavior 4-18'!$A$34:$A$44</c:f>
              <c:numCache>
                <c:formatCode>General</c:formatCode>
                <c:ptCount val="11"/>
                <c:pt idx="0">
                  <c:v>100</c:v>
                </c:pt>
                <c:pt idx="1">
                  <c:v>120</c:v>
                </c:pt>
                <c:pt idx="2">
                  <c:v>140</c:v>
                </c:pt>
                <c:pt idx="3">
                  <c:v>160</c:v>
                </c:pt>
                <c:pt idx="4">
                  <c:v>184</c:v>
                </c:pt>
                <c:pt idx="5">
                  <c:v>200</c:v>
                </c:pt>
                <c:pt idx="6">
                  <c:v>220</c:v>
                </c:pt>
                <c:pt idx="7">
                  <c:v>240</c:v>
                </c:pt>
                <c:pt idx="8">
                  <c:v>260</c:v>
                </c:pt>
                <c:pt idx="9">
                  <c:v>280</c:v>
                </c:pt>
                <c:pt idx="10">
                  <c:v>300</c:v>
                </c:pt>
              </c:numCache>
            </c:numRef>
          </c:xVal>
          <c:yVal>
            <c:numRef>
              <c:f>'phase behavior 4-18'!$D$34:$D$44</c:f>
              <c:numCache>
                <c:formatCode>General</c:formatCode>
                <c:ptCount val="11"/>
                <c:pt idx="0">
                  <c:v>940</c:v>
                </c:pt>
                <c:pt idx="1">
                  <c:v>1230</c:v>
                </c:pt>
                <c:pt idx="2">
                  <c:v>1480</c:v>
                </c:pt>
                <c:pt idx="3">
                  <c:v>1700</c:v>
                </c:pt>
                <c:pt idx="4">
                  <c:v>1940</c:v>
                </c:pt>
                <c:pt idx="5">
                  <c:v>2070</c:v>
                </c:pt>
                <c:pt idx="6">
                  <c:v>2100</c:v>
                </c:pt>
                <c:pt idx="7">
                  <c:v>2140</c:v>
                </c:pt>
                <c:pt idx="8">
                  <c:v>2170</c:v>
                </c:pt>
                <c:pt idx="9">
                  <c:v>2190</c:v>
                </c:pt>
                <c:pt idx="10">
                  <c:v>2210</c:v>
                </c:pt>
              </c:numCache>
            </c:numRef>
          </c:yVal>
          <c:smooth val="1"/>
        </c:ser>
        <c:ser>
          <c:idx val="9"/>
          <c:order val="9"/>
          <c:tx>
            <c:v>P-T trace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'phase behavior 4-18'!$U$4:$U$29</c:f>
              <c:numCache>
                <c:formatCode>General</c:formatCode>
                <c:ptCount val="26"/>
                <c:pt idx="0">
                  <c:v>178</c:v>
                </c:pt>
                <c:pt idx="1">
                  <c:v>176.48</c:v>
                </c:pt>
                <c:pt idx="2">
                  <c:v>174.95999999999998</c:v>
                </c:pt>
                <c:pt idx="3">
                  <c:v>173.43999999999997</c:v>
                </c:pt>
                <c:pt idx="4">
                  <c:v>171.91999999999996</c:v>
                </c:pt>
                <c:pt idx="5">
                  <c:v>170.39999999999995</c:v>
                </c:pt>
                <c:pt idx="6">
                  <c:v>168.87999999999994</c:v>
                </c:pt>
                <c:pt idx="7">
                  <c:v>167.35999999999993</c:v>
                </c:pt>
                <c:pt idx="8">
                  <c:v>165.83999999999992</c:v>
                </c:pt>
                <c:pt idx="9">
                  <c:v>164.31999999999991</c:v>
                </c:pt>
                <c:pt idx="10">
                  <c:v>162.7999999999999</c:v>
                </c:pt>
                <c:pt idx="11">
                  <c:v>161.27999999999989</c:v>
                </c:pt>
                <c:pt idx="12">
                  <c:v>159.75999999999988</c:v>
                </c:pt>
                <c:pt idx="13">
                  <c:v>158.23999999999987</c:v>
                </c:pt>
                <c:pt idx="14">
                  <c:v>156.71999999999986</c:v>
                </c:pt>
                <c:pt idx="15">
                  <c:v>155.19999999999985</c:v>
                </c:pt>
                <c:pt idx="16">
                  <c:v>153.67999999999984</c:v>
                </c:pt>
                <c:pt idx="17">
                  <c:v>152.15999999999983</c:v>
                </c:pt>
                <c:pt idx="18">
                  <c:v>150.63999999999982</c:v>
                </c:pt>
                <c:pt idx="19">
                  <c:v>149.11999999999981</c:v>
                </c:pt>
                <c:pt idx="20">
                  <c:v>147.5999999999998</c:v>
                </c:pt>
                <c:pt idx="21">
                  <c:v>146.07999999999979</c:v>
                </c:pt>
                <c:pt idx="22">
                  <c:v>144.55999999999977</c:v>
                </c:pt>
                <c:pt idx="23">
                  <c:v>143.03999999999976</c:v>
                </c:pt>
                <c:pt idx="24">
                  <c:v>141.51999999999975</c:v>
                </c:pt>
                <c:pt idx="25">
                  <c:v>139.99999999999974</c:v>
                </c:pt>
              </c:numCache>
            </c:numRef>
          </c:xVal>
          <c:yVal>
            <c:numRef>
              <c:f>'phase behavior 4-18'!$T$4:$T$29</c:f>
              <c:numCache>
                <c:formatCode>General</c:formatCode>
                <c:ptCount val="26"/>
                <c:pt idx="0">
                  <c:v>8255</c:v>
                </c:pt>
                <c:pt idx="1">
                  <c:v>8015.32</c:v>
                </c:pt>
                <c:pt idx="2">
                  <c:v>7775.6399999999994</c:v>
                </c:pt>
                <c:pt idx="3">
                  <c:v>7535.9599999999991</c:v>
                </c:pt>
                <c:pt idx="4">
                  <c:v>7296.2799999999988</c:v>
                </c:pt>
                <c:pt idx="5">
                  <c:v>7056.5999999999985</c:v>
                </c:pt>
                <c:pt idx="6">
                  <c:v>6816.9199999999983</c:v>
                </c:pt>
                <c:pt idx="7">
                  <c:v>6577.239999999998</c:v>
                </c:pt>
                <c:pt idx="8">
                  <c:v>6337.5599999999977</c:v>
                </c:pt>
                <c:pt idx="9">
                  <c:v>6097.8799999999974</c:v>
                </c:pt>
                <c:pt idx="10">
                  <c:v>5858.1999999999971</c:v>
                </c:pt>
                <c:pt idx="11">
                  <c:v>5618.5199999999968</c:v>
                </c:pt>
                <c:pt idx="12">
                  <c:v>5378.8399999999965</c:v>
                </c:pt>
                <c:pt idx="13">
                  <c:v>5139.1599999999962</c:v>
                </c:pt>
                <c:pt idx="14">
                  <c:v>4899.4799999999959</c:v>
                </c:pt>
                <c:pt idx="15">
                  <c:v>4659.7999999999956</c:v>
                </c:pt>
                <c:pt idx="16">
                  <c:v>4420.1199999999953</c:v>
                </c:pt>
                <c:pt idx="17">
                  <c:v>4180.4399999999951</c:v>
                </c:pt>
                <c:pt idx="18">
                  <c:v>3940.7599999999952</c:v>
                </c:pt>
                <c:pt idx="19">
                  <c:v>3701.0799999999954</c:v>
                </c:pt>
                <c:pt idx="20">
                  <c:v>3461.3999999999955</c:v>
                </c:pt>
                <c:pt idx="21">
                  <c:v>3221.7199999999957</c:v>
                </c:pt>
                <c:pt idx="22">
                  <c:v>2982.0399999999959</c:v>
                </c:pt>
                <c:pt idx="23">
                  <c:v>2742.359999999996</c:v>
                </c:pt>
                <c:pt idx="24">
                  <c:v>2502.6799999999962</c:v>
                </c:pt>
                <c:pt idx="25">
                  <c:v>2262.9999999999964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441280"/>
        <c:axId val="95887360"/>
      </c:scatterChart>
      <c:scatterChart>
        <c:scatterStyle val="lineMarker"/>
        <c:varyColors val="0"/>
        <c:ser>
          <c:idx val="10"/>
          <c:order val="10"/>
          <c:tx>
            <c:v>onset P- exp. @GOR=669</c:v>
          </c:tx>
          <c:spPr>
            <a:ln w="25400">
              <a:noFill/>
            </a:ln>
          </c:spPr>
          <c:marker>
            <c:symbol val="square"/>
            <c:size val="9"/>
            <c:spPr>
              <a:solidFill>
                <a:schemeClr val="accent6">
                  <a:lumMod val="75000"/>
                </a:schemeClr>
              </a:solidFill>
            </c:spPr>
          </c:marker>
          <c:xVal>
            <c:numRef>
              <c:f>'phase behavior 4-18'!$B$48</c:f>
              <c:numCache>
                <c:formatCode>General</c:formatCode>
                <c:ptCount val="1"/>
                <c:pt idx="0">
                  <c:v>184</c:v>
                </c:pt>
              </c:numCache>
            </c:numRef>
          </c:xVal>
          <c:yVal>
            <c:numRef>
              <c:f>'phase behavior 4-18'!$C$48</c:f>
              <c:numCache>
                <c:formatCode>General</c:formatCode>
                <c:ptCount val="1"/>
                <c:pt idx="0">
                  <c:v>4400</c:v>
                </c:pt>
              </c:numCache>
            </c:numRef>
          </c:yVal>
          <c:smooth val="0"/>
        </c:ser>
        <c:ser>
          <c:idx val="11"/>
          <c:order val="11"/>
          <c:tx>
            <c:v>bubble P-exp. @GOR=669</c:v>
          </c:tx>
          <c:spPr>
            <a:ln w="28575">
              <a:noFill/>
            </a:ln>
          </c:spPr>
          <c:marker>
            <c:symbol val="triangle"/>
            <c:size val="9"/>
            <c:spPr>
              <a:solidFill>
                <a:schemeClr val="bg2">
                  <a:lumMod val="10000"/>
                </a:schemeClr>
              </a:solidFill>
              <a:ln w="25400">
                <a:solidFill>
                  <a:schemeClr val="tx1"/>
                </a:solidFill>
              </a:ln>
            </c:spPr>
          </c:marker>
          <c:dPt>
            <c:idx val="0"/>
            <c:bubble3D val="0"/>
          </c:dPt>
          <c:xVal>
            <c:numRef>
              <c:f>'phase behavior 4-18'!$B$47</c:f>
              <c:numCache>
                <c:formatCode>General</c:formatCode>
                <c:ptCount val="1"/>
                <c:pt idx="0">
                  <c:v>184</c:v>
                </c:pt>
              </c:numCache>
            </c:numRef>
          </c:xVal>
          <c:yVal>
            <c:numRef>
              <c:f>'phase behavior 4-18'!$C$47</c:f>
              <c:numCache>
                <c:formatCode>General</c:formatCode>
                <c:ptCount val="1"/>
                <c:pt idx="0">
                  <c:v>2263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441280"/>
        <c:axId val="95887360"/>
      </c:scatterChart>
      <c:valAx>
        <c:axId val="75441280"/>
        <c:scaling>
          <c:orientation val="minMax"/>
          <c:max val="320"/>
          <c:min val="9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  /  F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5887360"/>
        <c:crosses val="autoZero"/>
        <c:crossBetween val="midCat"/>
      </c:valAx>
      <c:valAx>
        <c:axId val="958873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  / Psi</a:t>
                </a:r>
              </a:p>
            </c:rich>
          </c:tx>
          <c:layout>
            <c:manualLayout>
              <c:xMode val="edge"/>
              <c:yMode val="edge"/>
              <c:x val="2.2391980414212934E-2"/>
              <c:y val="0.4287522582404472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54412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9713447583757913"/>
          <c:y val="2.2453154375940185E-2"/>
          <c:w val="0.18601049868766403"/>
          <c:h val="0.9123407301360057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 b="1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302702533928255"/>
          <c:y val="5.0938404483291726E-2"/>
          <c:w val="0.76644317781245852"/>
          <c:h val="0.726542506051161"/>
        </c:manualLayout>
      </c:layout>
      <c:scatterChart>
        <c:scatterStyle val="lineMarker"/>
        <c:varyColors val="0"/>
        <c:ser>
          <c:idx val="2"/>
          <c:order val="0"/>
          <c:tx>
            <c:v>measured</c:v>
          </c:tx>
          <c:spPr>
            <a:ln w="28575">
              <a:noFill/>
            </a:ln>
          </c:spPr>
          <c:marker>
            <c:spPr>
              <a:solidFill>
                <a:srgbClr val="00B050"/>
              </a:solidFill>
            </c:spPr>
          </c:marker>
          <c:dPt>
            <c:idx val="3"/>
            <c:marker>
              <c:symbol val="none"/>
            </c:marker>
            <c:bubble3D val="0"/>
          </c:dPt>
          <c:xVal>
            <c:numRef>
              <c:f>'in (fit3)'!$M$11:$M$19</c:f>
              <c:numCache>
                <c:formatCode>General</c:formatCode>
                <c:ptCount val="9"/>
                <c:pt idx="0">
                  <c:v>0.16666666666666666</c:v>
                </c:pt>
                <c:pt idx="1">
                  <c:v>0.33333333333333331</c:v>
                </c:pt>
                <c:pt idx="2">
                  <c:v>0.5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7.5</c:v>
                </c:pt>
                <c:pt idx="7">
                  <c:v>12</c:v>
                </c:pt>
                <c:pt idx="8">
                  <c:v>24</c:v>
                </c:pt>
              </c:numCache>
            </c:numRef>
          </c:xVal>
          <c:yVal>
            <c:numRef>
              <c:f>'in (fit3)'!$O$11:$O$19</c:f>
              <c:numCache>
                <c:formatCode>General</c:formatCode>
                <c:ptCount val="9"/>
                <c:pt idx="0">
                  <c:v>0.42556824943720267</c:v>
                </c:pt>
                <c:pt idx="1">
                  <c:v>0.53196031179650305</c:v>
                </c:pt>
                <c:pt idx="2">
                  <c:v>0.5448563193552064</c:v>
                </c:pt>
                <c:pt idx="3">
                  <c:v>0.59966435147969466</c:v>
                </c:pt>
                <c:pt idx="4">
                  <c:v>0.53840831557585489</c:v>
                </c:pt>
                <c:pt idx="5">
                  <c:v>0.55452832502423377</c:v>
                </c:pt>
                <c:pt idx="6">
                  <c:v>0.60288835336937052</c:v>
                </c:pt>
                <c:pt idx="7">
                  <c:v>0.58676834392099164</c:v>
                </c:pt>
                <c:pt idx="8">
                  <c:v>0.64480037793515566</c:v>
                </c:pt>
              </c:numCache>
            </c:numRef>
          </c:yVal>
          <c:smooth val="0"/>
        </c:ser>
        <c:ser>
          <c:idx val="0"/>
          <c:order val="1"/>
          <c:tx>
            <c:v>Predicted</c:v>
          </c:tx>
          <c:spPr>
            <a:ln w="381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'in (fit3)'!$A$10:$A$5016</c:f>
              <c:numCache>
                <c:formatCode>General</c:formatCode>
                <c:ptCount val="5007"/>
                <c:pt idx="0">
                  <c:v>0.16666666666666666</c:v>
                </c:pt>
                <c:pt idx="1">
                  <c:v>0.17222222222222222</c:v>
                </c:pt>
                <c:pt idx="2">
                  <c:v>0.17777777777777778</c:v>
                </c:pt>
                <c:pt idx="3">
                  <c:v>0.18333333333333332</c:v>
                </c:pt>
                <c:pt idx="4">
                  <c:v>0.18888888888888888</c:v>
                </c:pt>
                <c:pt idx="5">
                  <c:v>0.19444444444444445</c:v>
                </c:pt>
                <c:pt idx="6">
                  <c:v>0.2</c:v>
                </c:pt>
                <c:pt idx="7">
                  <c:v>0.20555555555555555</c:v>
                </c:pt>
                <c:pt idx="8">
                  <c:v>0.21111111111111111</c:v>
                </c:pt>
                <c:pt idx="9">
                  <c:v>0.21666666666666667</c:v>
                </c:pt>
                <c:pt idx="10">
                  <c:v>0.22222222222222221</c:v>
                </c:pt>
                <c:pt idx="11">
                  <c:v>0.22777777777777777</c:v>
                </c:pt>
                <c:pt idx="12">
                  <c:v>0.23333333333333334</c:v>
                </c:pt>
                <c:pt idx="13">
                  <c:v>0.2388888888888889</c:v>
                </c:pt>
                <c:pt idx="14">
                  <c:v>0.24444444444444444</c:v>
                </c:pt>
                <c:pt idx="15">
                  <c:v>0.25</c:v>
                </c:pt>
                <c:pt idx="16">
                  <c:v>0.25555555555555554</c:v>
                </c:pt>
                <c:pt idx="17">
                  <c:v>0.26111111111111113</c:v>
                </c:pt>
                <c:pt idx="18">
                  <c:v>0.26666666666666666</c:v>
                </c:pt>
                <c:pt idx="19">
                  <c:v>0.2722222222222222</c:v>
                </c:pt>
                <c:pt idx="20">
                  <c:v>0.27777777777777779</c:v>
                </c:pt>
                <c:pt idx="21">
                  <c:v>0.28333333333333333</c:v>
                </c:pt>
                <c:pt idx="22">
                  <c:v>0.28888888888888886</c:v>
                </c:pt>
                <c:pt idx="23">
                  <c:v>0.29444444444444445</c:v>
                </c:pt>
                <c:pt idx="24">
                  <c:v>0.3</c:v>
                </c:pt>
                <c:pt idx="25">
                  <c:v>0.30555555555555558</c:v>
                </c:pt>
                <c:pt idx="26">
                  <c:v>0.31111111111111112</c:v>
                </c:pt>
                <c:pt idx="27">
                  <c:v>0.31666666666666665</c:v>
                </c:pt>
                <c:pt idx="28">
                  <c:v>0.32222222222222224</c:v>
                </c:pt>
                <c:pt idx="29">
                  <c:v>0.32777777777777778</c:v>
                </c:pt>
                <c:pt idx="30">
                  <c:v>0.33333333333333331</c:v>
                </c:pt>
                <c:pt idx="31">
                  <c:v>0.33888888888888891</c:v>
                </c:pt>
                <c:pt idx="32">
                  <c:v>0.34444444444444444</c:v>
                </c:pt>
                <c:pt idx="33">
                  <c:v>0.35</c:v>
                </c:pt>
                <c:pt idx="34">
                  <c:v>0.35555555555555557</c:v>
                </c:pt>
                <c:pt idx="35">
                  <c:v>0.3611111111111111</c:v>
                </c:pt>
                <c:pt idx="36">
                  <c:v>0.36666666666666664</c:v>
                </c:pt>
                <c:pt idx="37">
                  <c:v>0.37222222222222223</c:v>
                </c:pt>
                <c:pt idx="38">
                  <c:v>0.37777777777777777</c:v>
                </c:pt>
                <c:pt idx="39">
                  <c:v>0.38333333333333336</c:v>
                </c:pt>
                <c:pt idx="40">
                  <c:v>0.3888888888888889</c:v>
                </c:pt>
                <c:pt idx="41">
                  <c:v>0.39444444444444443</c:v>
                </c:pt>
                <c:pt idx="42">
                  <c:v>0.4</c:v>
                </c:pt>
                <c:pt idx="43">
                  <c:v>0.40555555555555556</c:v>
                </c:pt>
                <c:pt idx="44">
                  <c:v>0.41111111111111109</c:v>
                </c:pt>
                <c:pt idx="45">
                  <c:v>0.41666666666666669</c:v>
                </c:pt>
                <c:pt idx="46">
                  <c:v>0.42222222222222222</c:v>
                </c:pt>
                <c:pt idx="47">
                  <c:v>0.42777777777777776</c:v>
                </c:pt>
                <c:pt idx="48">
                  <c:v>0.43333333333333335</c:v>
                </c:pt>
                <c:pt idx="49">
                  <c:v>0.43888888888888888</c:v>
                </c:pt>
                <c:pt idx="50">
                  <c:v>0.44444444444444442</c:v>
                </c:pt>
                <c:pt idx="51">
                  <c:v>0.45</c:v>
                </c:pt>
                <c:pt idx="52">
                  <c:v>0.45555555555555555</c:v>
                </c:pt>
                <c:pt idx="53">
                  <c:v>0.46111111111111114</c:v>
                </c:pt>
                <c:pt idx="54">
                  <c:v>0.46666666666666667</c:v>
                </c:pt>
                <c:pt idx="55">
                  <c:v>0.47222222222222221</c:v>
                </c:pt>
                <c:pt idx="56">
                  <c:v>0.4777777777777778</c:v>
                </c:pt>
                <c:pt idx="57">
                  <c:v>0.48333333333333334</c:v>
                </c:pt>
                <c:pt idx="58">
                  <c:v>0.48888888888888887</c:v>
                </c:pt>
                <c:pt idx="59">
                  <c:v>0.49444444444444446</c:v>
                </c:pt>
                <c:pt idx="60">
                  <c:v>0.5</c:v>
                </c:pt>
                <c:pt idx="61">
                  <c:v>0.50555555555555554</c:v>
                </c:pt>
                <c:pt idx="62">
                  <c:v>0.51111111111111107</c:v>
                </c:pt>
                <c:pt idx="63">
                  <c:v>0.51666666666666672</c:v>
                </c:pt>
                <c:pt idx="64">
                  <c:v>0.52222222222222225</c:v>
                </c:pt>
                <c:pt idx="65">
                  <c:v>0.52777777777777779</c:v>
                </c:pt>
                <c:pt idx="66">
                  <c:v>0.53333333333333333</c:v>
                </c:pt>
                <c:pt idx="67">
                  <c:v>0.53888888888888886</c:v>
                </c:pt>
                <c:pt idx="68">
                  <c:v>0.5444444444444444</c:v>
                </c:pt>
                <c:pt idx="69">
                  <c:v>0.55000000000000004</c:v>
                </c:pt>
                <c:pt idx="70">
                  <c:v>0.55555555555555558</c:v>
                </c:pt>
                <c:pt idx="71">
                  <c:v>0.56111111111111112</c:v>
                </c:pt>
                <c:pt idx="72">
                  <c:v>0.56666666666666665</c:v>
                </c:pt>
                <c:pt idx="73">
                  <c:v>0.57222222222222219</c:v>
                </c:pt>
                <c:pt idx="74">
                  <c:v>0.57777777777777772</c:v>
                </c:pt>
                <c:pt idx="75">
                  <c:v>0.58333333333333337</c:v>
                </c:pt>
                <c:pt idx="76">
                  <c:v>0.58888888888888891</c:v>
                </c:pt>
                <c:pt idx="77">
                  <c:v>0.59444444444444444</c:v>
                </c:pt>
                <c:pt idx="78">
                  <c:v>0.6</c:v>
                </c:pt>
                <c:pt idx="79">
                  <c:v>0.60555555555555551</c:v>
                </c:pt>
                <c:pt idx="80">
                  <c:v>0.61111111111111116</c:v>
                </c:pt>
                <c:pt idx="81">
                  <c:v>0.6166666666666667</c:v>
                </c:pt>
                <c:pt idx="82">
                  <c:v>0.62222222222222223</c:v>
                </c:pt>
                <c:pt idx="83">
                  <c:v>0.62777777777777777</c:v>
                </c:pt>
                <c:pt idx="84">
                  <c:v>0.6333333333333333</c:v>
                </c:pt>
                <c:pt idx="85">
                  <c:v>0.63888888888888884</c:v>
                </c:pt>
                <c:pt idx="86">
                  <c:v>0.64444444444444449</c:v>
                </c:pt>
                <c:pt idx="87">
                  <c:v>0.65</c:v>
                </c:pt>
                <c:pt idx="88">
                  <c:v>0.65555555555555556</c:v>
                </c:pt>
                <c:pt idx="89">
                  <c:v>0.66111111111111109</c:v>
                </c:pt>
                <c:pt idx="90">
                  <c:v>0.66666666666666663</c:v>
                </c:pt>
                <c:pt idx="91">
                  <c:v>0.67222222222222228</c:v>
                </c:pt>
                <c:pt idx="92">
                  <c:v>0.67777777777777781</c:v>
                </c:pt>
                <c:pt idx="93">
                  <c:v>0.68333333333333335</c:v>
                </c:pt>
                <c:pt idx="94">
                  <c:v>0.68888888888888888</c:v>
                </c:pt>
                <c:pt idx="95">
                  <c:v>0.69444444444444442</c:v>
                </c:pt>
                <c:pt idx="96">
                  <c:v>0.7</c:v>
                </c:pt>
                <c:pt idx="97">
                  <c:v>0.7055555555555556</c:v>
                </c:pt>
                <c:pt idx="98">
                  <c:v>0.71111111111111114</c:v>
                </c:pt>
                <c:pt idx="99">
                  <c:v>0.71666666666666667</c:v>
                </c:pt>
                <c:pt idx="100">
                  <c:v>0.72222222222222221</c:v>
                </c:pt>
                <c:pt idx="101">
                  <c:v>0.72777777777777775</c:v>
                </c:pt>
                <c:pt idx="102">
                  <c:v>0.73333333333333328</c:v>
                </c:pt>
                <c:pt idx="103">
                  <c:v>0.73888888888888893</c:v>
                </c:pt>
                <c:pt idx="104">
                  <c:v>0.74444444444444446</c:v>
                </c:pt>
                <c:pt idx="105">
                  <c:v>0.75</c:v>
                </c:pt>
                <c:pt idx="106">
                  <c:v>0.75555555555555554</c:v>
                </c:pt>
                <c:pt idx="107">
                  <c:v>0.76111111111111107</c:v>
                </c:pt>
                <c:pt idx="108">
                  <c:v>0.76666666666666672</c:v>
                </c:pt>
                <c:pt idx="109">
                  <c:v>0.77222222222222225</c:v>
                </c:pt>
                <c:pt idx="110">
                  <c:v>0.77777777777777779</c:v>
                </c:pt>
                <c:pt idx="111">
                  <c:v>0.78333333333333333</c:v>
                </c:pt>
                <c:pt idx="112">
                  <c:v>0.78888888888888886</c:v>
                </c:pt>
                <c:pt idx="113">
                  <c:v>0.7944444444444444</c:v>
                </c:pt>
                <c:pt idx="114">
                  <c:v>0.8</c:v>
                </c:pt>
                <c:pt idx="115">
                  <c:v>0.80555555555555558</c:v>
                </c:pt>
                <c:pt idx="116">
                  <c:v>0.81111111111111112</c:v>
                </c:pt>
                <c:pt idx="117">
                  <c:v>0.81666666666666665</c:v>
                </c:pt>
                <c:pt idx="118">
                  <c:v>0.82222222222222219</c:v>
                </c:pt>
                <c:pt idx="119">
                  <c:v>0.82777777777777772</c:v>
                </c:pt>
                <c:pt idx="120">
                  <c:v>0.83333333333333337</c:v>
                </c:pt>
                <c:pt idx="121">
                  <c:v>0.83888888888888891</c:v>
                </c:pt>
                <c:pt idx="122">
                  <c:v>0.84444444444444444</c:v>
                </c:pt>
                <c:pt idx="123">
                  <c:v>0.85</c:v>
                </c:pt>
                <c:pt idx="124">
                  <c:v>0.85555555555555551</c:v>
                </c:pt>
                <c:pt idx="125">
                  <c:v>0.86111111111111116</c:v>
                </c:pt>
                <c:pt idx="126">
                  <c:v>0.8666666666666667</c:v>
                </c:pt>
                <c:pt idx="127">
                  <c:v>0.87222222222222223</c:v>
                </c:pt>
                <c:pt idx="128">
                  <c:v>0.87777777777777777</c:v>
                </c:pt>
                <c:pt idx="129">
                  <c:v>0.8833333333333333</c:v>
                </c:pt>
                <c:pt idx="130">
                  <c:v>0.88888888888888884</c:v>
                </c:pt>
                <c:pt idx="131">
                  <c:v>0.89444444444444449</c:v>
                </c:pt>
                <c:pt idx="132">
                  <c:v>0.9</c:v>
                </c:pt>
                <c:pt idx="133">
                  <c:v>0.90555555555555556</c:v>
                </c:pt>
                <c:pt idx="134">
                  <c:v>0.91111111111111109</c:v>
                </c:pt>
                <c:pt idx="135">
                  <c:v>0.91666666666666663</c:v>
                </c:pt>
                <c:pt idx="136">
                  <c:v>0.92222222222222228</c:v>
                </c:pt>
                <c:pt idx="137">
                  <c:v>0.92777777777777781</c:v>
                </c:pt>
                <c:pt idx="138">
                  <c:v>0.93333333333333335</c:v>
                </c:pt>
                <c:pt idx="139">
                  <c:v>0.93888888888888888</c:v>
                </c:pt>
                <c:pt idx="140">
                  <c:v>0.94444444444444442</c:v>
                </c:pt>
                <c:pt idx="141">
                  <c:v>0.95</c:v>
                </c:pt>
                <c:pt idx="142">
                  <c:v>0.9555555555555556</c:v>
                </c:pt>
                <c:pt idx="143">
                  <c:v>0.96111111111111114</c:v>
                </c:pt>
                <c:pt idx="144">
                  <c:v>0.96666666666666667</c:v>
                </c:pt>
                <c:pt idx="145">
                  <c:v>0.97222222222222221</c:v>
                </c:pt>
                <c:pt idx="146">
                  <c:v>0.97777777777777775</c:v>
                </c:pt>
                <c:pt idx="147">
                  <c:v>0.98333333333333328</c:v>
                </c:pt>
                <c:pt idx="148">
                  <c:v>0.98888888888888893</c:v>
                </c:pt>
                <c:pt idx="149">
                  <c:v>0.99444444444444446</c:v>
                </c:pt>
                <c:pt idx="150">
                  <c:v>1</c:v>
                </c:pt>
                <c:pt idx="151">
                  <c:v>1.0055555555555555</c:v>
                </c:pt>
                <c:pt idx="152">
                  <c:v>1.0111111111111111</c:v>
                </c:pt>
                <c:pt idx="153">
                  <c:v>1.0166666666666666</c:v>
                </c:pt>
                <c:pt idx="154">
                  <c:v>1.0222222222222221</c:v>
                </c:pt>
                <c:pt idx="155">
                  <c:v>1.0277777777777777</c:v>
                </c:pt>
                <c:pt idx="156">
                  <c:v>1.0333333333333334</c:v>
                </c:pt>
                <c:pt idx="157">
                  <c:v>1.038888888888889</c:v>
                </c:pt>
                <c:pt idx="158">
                  <c:v>1.0444444444444445</c:v>
                </c:pt>
                <c:pt idx="159">
                  <c:v>1.05</c:v>
                </c:pt>
                <c:pt idx="160">
                  <c:v>1.0555555555555556</c:v>
                </c:pt>
                <c:pt idx="161">
                  <c:v>1.0611111111111111</c:v>
                </c:pt>
                <c:pt idx="162">
                  <c:v>1.0666666666666667</c:v>
                </c:pt>
                <c:pt idx="163">
                  <c:v>1.0722222222222222</c:v>
                </c:pt>
                <c:pt idx="164">
                  <c:v>1.0777777777777777</c:v>
                </c:pt>
                <c:pt idx="165">
                  <c:v>1.0833333333333333</c:v>
                </c:pt>
                <c:pt idx="166">
                  <c:v>1.0888888888888888</c:v>
                </c:pt>
                <c:pt idx="167">
                  <c:v>1.0944444444444446</c:v>
                </c:pt>
                <c:pt idx="168">
                  <c:v>1.1000000000000001</c:v>
                </c:pt>
                <c:pt idx="169">
                  <c:v>1.1055555555555556</c:v>
                </c:pt>
                <c:pt idx="170">
                  <c:v>1.1111111111111112</c:v>
                </c:pt>
                <c:pt idx="171">
                  <c:v>1.1166666666666667</c:v>
                </c:pt>
                <c:pt idx="172">
                  <c:v>1.1222222222222222</c:v>
                </c:pt>
                <c:pt idx="173">
                  <c:v>1.1277777777777778</c:v>
                </c:pt>
                <c:pt idx="174">
                  <c:v>1.1333333333333333</c:v>
                </c:pt>
                <c:pt idx="175">
                  <c:v>1.1388888888888888</c:v>
                </c:pt>
                <c:pt idx="176">
                  <c:v>1.1444444444444444</c:v>
                </c:pt>
                <c:pt idx="177">
                  <c:v>1.1499999999999999</c:v>
                </c:pt>
                <c:pt idx="178">
                  <c:v>1.1555555555555554</c:v>
                </c:pt>
                <c:pt idx="179">
                  <c:v>1.1611111111111112</c:v>
                </c:pt>
                <c:pt idx="180">
                  <c:v>1.1666666666666667</c:v>
                </c:pt>
                <c:pt idx="181">
                  <c:v>1.1722222222222223</c:v>
                </c:pt>
                <c:pt idx="182">
                  <c:v>1.1777777777777778</c:v>
                </c:pt>
                <c:pt idx="183">
                  <c:v>1.1833333333333333</c:v>
                </c:pt>
                <c:pt idx="184">
                  <c:v>1.1888888888888889</c:v>
                </c:pt>
                <c:pt idx="185">
                  <c:v>1.1944444444444444</c:v>
                </c:pt>
                <c:pt idx="186">
                  <c:v>1.2</c:v>
                </c:pt>
                <c:pt idx="187">
                  <c:v>1.2055555555555555</c:v>
                </c:pt>
                <c:pt idx="188">
                  <c:v>1.211111111111111</c:v>
                </c:pt>
                <c:pt idx="189">
                  <c:v>1.2166666666666666</c:v>
                </c:pt>
                <c:pt idx="190">
                  <c:v>1.2222222222222223</c:v>
                </c:pt>
                <c:pt idx="191">
                  <c:v>1.2277777777777779</c:v>
                </c:pt>
                <c:pt idx="192">
                  <c:v>1.2333333333333334</c:v>
                </c:pt>
                <c:pt idx="193">
                  <c:v>1.2388888888888889</c:v>
                </c:pt>
                <c:pt idx="194">
                  <c:v>1.2444444444444445</c:v>
                </c:pt>
                <c:pt idx="195">
                  <c:v>1.25</c:v>
                </c:pt>
                <c:pt idx="196">
                  <c:v>1.2555555555555555</c:v>
                </c:pt>
                <c:pt idx="197">
                  <c:v>1.2611111111111111</c:v>
                </c:pt>
                <c:pt idx="198">
                  <c:v>1.2666666666666666</c:v>
                </c:pt>
                <c:pt idx="199">
                  <c:v>1.2722222222222221</c:v>
                </c:pt>
                <c:pt idx="200">
                  <c:v>1.2777777777777777</c:v>
                </c:pt>
                <c:pt idx="201">
                  <c:v>1.2833333333333334</c:v>
                </c:pt>
                <c:pt idx="202">
                  <c:v>1.288888888888889</c:v>
                </c:pt>
                <c:pt idx="203">
                  <c:v>1.2944444444444445</c:v>
                </c:pt>
                <c:pt idx="204">
                  <c:v>1.3</c:v>
                </c:pt>
                <c:pt idx="205">
                  <c:v>1.3055555555555556</c:v>
                </c:pt>
                <c:pt idx="206">
                  <c:v>1.3111111111111111</c:v>
                </c:pt>
                <c:pt idx="207">
                  <c:v>1.3166666666666667</c:v>
                </c:pt>
                <c:pt idx="208">
                  <c:v>1.3222222222222222</c:v>
                </c:pt>
                <c:pt idx="209">
                  <c:v>1.3277777777777777</c:v>
                </c:pt>
                <c:pt idx="210">
                  <c:v>1.3333333333333333</c:v>
                </c:pt>
                <c:pt idx="211">
                  <c:v>1.3388888888888888</c:v>
                </c:pt>
                <c:pt idx="212">
                  <c:v>1.3444444444444446</c:v>
                </c:pt>
                <c:pt idx="213">
                  <c:v>1.35</c:v>
                </c:pt>
                <c:pt idx="214">
                  <c:v>1.3555555555555556</c:v>
                </c:pt>
                <c:pt idx="215">
                  <c:v>1.3611111111111112</c:v>
                </c:pt>
                <c:pt idx="216">
                  <c:v>1.3666666666666667</c:v>
                </c:pt>
                <c:pt idx="217">
                  <c:v>1.3722222222222222</c:v>
                </c:pt>
                <c:pt idx="218">
                  <c:v>1.3777777777777778</c:v>
                </c:pt>
                <c:pt idx="219">
                  <c:v>1.3833333333333333</c:v>
                </c:pt>
                <c:pt idx="220">
                  <c:v>1.3888888888888888</c:v>
                </c:pt>
                <c:pt idx="221">
                  <c:v>1.3944444444444444</c:v>
                </c:pt>
                <c:pt idx="222">
                  <c:v>1.4</c:v>
                </c:pt>
                <c:pt idx="223">
                  <c:v>1.4055555555555554</c:v>
                </c:pt>
                <c:pt idx="224">
                  <c:v>1.4111111111111112</c:v>
                </c:pt>
                <c:pt idx="225">
                  <c:v>1.4166666666666667</c:v>
                </c:pt>
                <c:pt idx="226">
                  <c:v>1.4222222222222223</c:v>
                </c:pt>
                <c:pt idx="227">
                  <c:v>1.4277777777777778</c:v>
                </c:pt>
                <c:pt idx="228">
                  <c:v>1.4333333333333333</c:v>
                </c:pt>
                <c:pt idx="229">
                  <c:v>1.4388888888888889</c:v>
                </c:pt>
                <c:pt idx="230">
                  <c:v>1.4444444444444444</c:v>
                </c:pt>
                <c:pt idx="231">
                  <c:v>1.45</c:v>
                </c:pt>
                <c:pt idx="232">
                  <c:v>1.4555555555555555</c:v>
                </c:pt>
                <c:pt idx="233">
                  <c:v>1.461111111111111</c:v>
                </c:pt>
                <c:pt idx="234">
                  <c:v>1.4666666666666666</c:v>
                </c:pt>
                <c:pt idx="235">
                  <c:v>1.4722222222222223</c:v>
                </c:pt>
                <c:pt idx="236">
                  <c:v>1.4777777777777779</c:v>
                </c:pt>
                <c:pt idx="237">
                  <c:v>1.4833333333333334</c:v>
                </c:pt>
                <c:pt idx="238">
                  <c:v>1.4888888888888889</c:v>
                </c:pt>
                <c:pt idx="239">
                  <c:v>1.4944444444444445</c:v>
                </c:pt>
                <c:pt idx="240">
                  <c:v>1.5</c:v>
                </c:pt>
                <c:pt idx="241">
                  <c:v>1.5055555555555555</c:v>
                </c:pt>
                <c:pt idx="242">
                  <c:v>1.5111111111111111</c:v>
                </c:pt>
                <c:pt idx="243">
                  <c:v>1.5166666666666666</c:v>
                </c:pt>
                <c:pt idx="244">
                  <c:v>1.5222222222222221</c:v>
                </c:pt>
                <c:pt idx="245">
                  <c:v>1.5277777777777777</c:v>
                </c:pt>
                <c:pt idx="246">
                  <c:v>1.5333333333333334</c:v>
                </c:pt>
                <c:pt idx="247">
                  <c:v>1.538888888888889</c:v>
                </c:pt>
                <c:pt idx="248">
                  <c:v>1.5444444444444445</c:v>
                </c:pt>
                <c:pt idx="249">
                  <c:v>1.55</c:v>
                </c:pt>
                <c:pt idx="250">
                  <c:v>1.5555555555555556</c:v>
                </c:pt>
                <c:pt idx="251">
                  <c:v>1.5611111111111111</c:v>
                </c:pt>
                <c:pt idx="252">
                  <c:v>1.5666666666666667</c:v>
                </c:pt>
                <c:pt idx="253">
                  <c:v>1.5722222222222222</c:v>
                </c:pt>
                <c:pt idx="254">
                  <c:v>1.5777777777777777</c:v>
                </c:pt>
                <c:pt idx="255">
                  <c:v>1.5833333333333333</c:v>
                </c:pt>
                <c:pt idx="256">
                  <c:v>1.5888888888888888</c:v>
                </c:pt>
                <c:pt idx="257">
                  <c:v>1.5944444444444446</c:v>
                </c:pt>
                <c:pt idx="258">
                  <c:v>1.6</c:v>
                </c:pt>
                <c:pt idx="259">
                  <c:v>1.6055555555555556</c:v>
                </c:pt>
                <c:pt idx="260">
                  <c:v>1.6111111111111112</c:v>
                </c:pt>
                <c:pt idx="261">
                  <c:v>1.6166666666666667</c:v>
                </c:pt>
                <c:pt idx="262">
                  <c:v>1.6222222222222222</c:v>
                </c:pt>
                <c:pt idx="263">
                  <c:v>1.6277777777777778</c:v>
                </c:pt>
                <c:pt idx="264">
                  <c:v>1.6333333333333333</c:v>
                </c:pt>
                <c:pt idx="265">
                  <c:v>1.6388888888888888</c:v>
                </c:pt>
                <c:pt idx="266">
                  <c:v>1.6444444444444444</c:v>
                </c:pt>
                <c:pt idx="267">
                  <c:v>1.65</c:v>
                </c:pt>
                <c:pt idx="268">
                  <c:v>1.6555555555555554</c:v>
                </c:pt>
                <c:pt idx="269">
                  <c:v>1.6611111111111112</c:v>
                </c:pt>
                <c:pt idx="270">
                  <c:v>1.6666666666666667</c:v>
                </c:pt>
                <c:pt idx="271">
                  <c:v>1.6722222222222223</c:v>
                </c:pt>
                <c:pt idx="272">
                  <c:v>1.6777777777777778</c:v>
                </c:pt>
                <c:pt idx="273">
                  <c:v>1.6833333333333333</c:v>
                </c:pt>
                <c:pt idx="274">
                  <c:v>1.6888888888888889</c:v>
                </c:pt>
                <c:pt idx="275">
                  <c:v>1.6944444444444444</c:v>
                </c:pt>
                <c:pt idx="276">
                  <c:v>1.7</c:v>
                </c:pt>
                <c:pt idx="277">
                  <c:v>1.7055555555555555</c:v>
                </c:pt>
                <c:pt idx="278">
                  <c:v>1.711111111111111</c:v>
                </c:pt>
                <c:pt idx="279">
                  <c:v>1.7166666666666666</c:v>
                </c:pt>
                <c:pt idx="280">
                  <c:v>1.7222222222222223</c:v>
                </c:pt>
                <c:pt idx="281">
                  <c:v>1.7277777777777779</c:v>
                </c:pt>
                <c:pt idx="282">
                  <c:v>1.7333333333333334</c:v>
                </c:pt>
                <c:pt idx="283">
                  <c:v>1.7388888888888889</c:v>
                </c:pt>
                <c:pt idx="284">
                  <c:v>1.7444444444444445</c:v>
                </c:pt>
                <c:pt idx="285">
                  <c:v>1.75</c:v>
                </c:pt>
                <c:pt idx="286">
                  <c:v>1.7555555555555555</c:v>
                </c:pt>
                <c:pt idx="287">
                  <c:v>1.7611111111111111</c:v>
                </c:pt>
                <c:pt idx="288">
                  <c:v>1.7666666666666666</c:v>
                </c:pt>
                <c:pt idx="289">
                  <c:v>1.7722222222222221</c:v>
                </c:pt>
                <c:pt idx="290">
                  <c:v>1.7777777777777777</c:v>
                </c:pt>
                <c:pt idx="291">
                  <c:v>1.7833333333333334</c:v>
                </c:pt>
                <c:pt idx="292">
                  <c:v>1.788888888888889</c:v>
                </c:pt>
                <c:pt idx="293">
                  <c:v>1.7944444444444445</c:v>
                </c:pt>
                <c:pt idx="294">
                  <c:v>1.8</c:v>
                </c:pt>
                <c:pt idx="295">
                  <c:v>1.8055555555555556</c:v>
                </c:pt>
                <c:pt idx="296">
                  <c:v>1.8111111111111111</c:v>
                </c:pt>
                <c:pt idx="297">
                  <c:v>1.8166666666666667</c:v>
                </c:pt>
                <c:pt idx="298">
                  <c:v>1.8222222222222222</c:v>
                </c:pt>
                <c:pt idx="299">
                  <c:v>1.8277777777777777</c:v>
                </c:pt>
                <c:pt idx="300">
                  <c:v>1.8333333333333333</c:v>
                </c:pt>
                <c:pt idx="301">
                  <c:v>1.8388888888888888</c:v>
                </c:pt>
                <c:pt idx="302">
                  <c:v>1.8444444444444446</c:v>
                </c:pt>
                <c:pt idx="303">
                  <c:v>1.85</c:v>
                </c:pt>
                <c:pt idx="304">
                  <c:v>1.8555555555555556</c:v>
                </c:pt>
                <c:pt idx="305">
                  <c:v>1.8611111111111112</c:v>
                </c:pt>
                <c:pt idx="306">
                  <c:v>1.8666666666666667</c:v>
                </c:pt>
                <c:pt idx="307">
                  <c:v>1.8722222222222222</c:v>
                </c:pt>
                <c:pt idx="308">
                  <c:v>1.8777777777777778</c:v>
                </c:pt>
                <c:pt idx="309">
                  <c:v>1.8833333333333333</c:v>
                </c:pt>
                <c:pt idx="310">
                  <c:v>1.8888888888888888</c:v>
                </c:pt>
                <c:pt idx="311">
                  <c:v>1.8944444444444444</c:v>
                </c:pt>
                <c:pt idx="312">
                  <c:v>1.9</c:v>
                </c:pt>
                <c:pt idx="313">
                  <c:v>1.9055555555555554</c:v>
                </c:pt>
                <c:pt idx="314">
                  <c:v>1.9111111111111112</c:v>
                </c:pt>
                <c:pt idx="315">
                  <c:v>1.9166666666666667</c:v>
                </c:pt>
                <c:pt idx="316">
                  <c:v>1.9222222222222223</c:v>
                </c:pt>
                <c:pt idx="317">
                  <c:v>1.9277777777777778</c:v>
                </c:pt>
                <c:pt idx="318">
                  <c:v>1.9333333333333333</c:v>
                </c:pt>
                <c:pt idx="319">
                  <c:v>1.9388888888888889</c:v>
                </c:pt>
                <c:pt idx="320">
                  <c:v>1.9444444444444444</c:v>
                </c:pt>
                <c:pt idx="321">
                  <c:v>1.95</c:v>
                </c:pt>
                <c:pt idx="322">
                  <c:v>1.9555555555555555</c:v>
                </c:pt>
                <c:pt idx="323">
                  <c:v>1.961111111111111</c:v>
                </c:pt>
                <c:pt idx="324">
                  <c:v>1.9666666666666666</c:v>
                </c:pt>
                <c:pt idx="325">
                  <c:v>1.9722222222222223</c:v>
                </c:pt>
                <c:pt idx="326">
                  <c:v>1.9777777777777779</c:v>
                </c:pt>
                <c:pt idx="327">
                  <c:v>1.9833333333333334</c:v>
                </c:pt>
                <c:pt idx="328">
                  <c:v>1.9888888888888889</c:v>
                </c:pt>
                <c:pt idx="329">
                  <c:v>1.9944444444444445</c:v>
                </c:pt>
                <c:pt idx="330">
                  <c:v>2</c:v>
                </c:pt>
                <c:pt idx="331">
                  <c:v>2.0055555555555555</c:v>
                </c:pt>
                <c:pt idx="332">
                  <c:v>2.0111111111111111</c:v>
                </c:pt>
                <c:pt idx="333">
                  <c:v>2.0166666666666666</c:v>
                </c:pt>
                <c:pt idx="334">
                  <c:v>2.0222222222222221</c:v>
                </c:pt>
                <c:pt idx="335">
                  <c:v>2.0277777777777777</c:v>
                </c:pt>
                <c:pt idx="336">
                  <c:v>2.0333333333333332</c:v>
                </c:pt>
                <c:pt idx="337">
                  <c:v>2.0388888888888888</c:v>
                </c:pt>
                <c:pt idx="338">
                  <c:v>2.0444444444444443</c:v>
                </c:pt>
                <c:pt idx="339">
                  <c:v>2.0499999999999998</c:v>
                </c:pt>
                <c:pt idx="340">
                  <c:v>2.0555555555555554</c:v>
                </c:pt>
                <c:pt idx="341">
                  <c:v>2.0611111111111109</c:v>
                </c:pt>
                <c:pt idx="342">
                  <c:v>2.0666666666666669</c:v>
                </c:pt>
                <c:pt idx="343">
                  <c:v>2.0722222222222224</c:v>
                </c:pt>
                <c:pt idx="344">
                  <c:v>2.0777777777777779</c:v>
                </c:pt>
                <c:pt idx="345">
                  <c:v>2.0833333333333335</c:v>
                </c:pt>
                <c:pt idx="346">
                  <c:v>2.088888888888889</c:v>
                </c:pt>
                <c:pt idx="347">
                  <c:v>2.0944444444444446</c:v>
                </c:pt>
                <c:pt idx="348">
                  <c:v>2.1</c:v>
                </c:pt>
                <c:pt idx="349">
                  <c:v>2.1055555555555556</c:v>
                </c:pt>
                <c:pt idx="350">
                  <c:v>2.1111111111111112</c:v>
                </c:pt>
                <c:pt idx="351">
                  <c:v>2.1166666666666667</c:v>
                </c:pt>
                <c:pt idx="352">
                  <c:v>2.1222222222222222</c:v>
                </c:pt>
                <c:pt idx="353">
                  <c:v>2.1277777777777778</c:v>
                </c:pt>
                <c:pt idx="354">
                  <c:v>2.1333333333333333</c:v>
                </c:pt>
                <c:pt idx="355">
                  <c:v>2.1388888888888888</c:v>
                </c:pt>
                <c:pt idx="356">
                  <c:v>2.1444444444444444</c:v>
                </c:pt>
                <c:pt idx="357">
                  <c:v>2.15</c:v>
                </c:pt>
                <c:pt idx="358">
                  <c:v>2.1555555555555554</c:v>
                </c:pt>
                <c:pt idx="359">
                  <c:v>2.161111111111111</c:v>
                </c:pt>
                <c:pt idx="360">
                  <c:v>2.1666666666666665</c:v>
                </c:pt>
                <c:pt idx="361">
                  <c:v>2.1722222222222221</c:v>
                </c:pt>
                <c:pt idx="362">
                  <c:v>2.1777777777777776</c:v>
                </c:pt>
                <c:pt idx="363">
                  <c:v>2.1833333333333331</c:v>
                </c:pt>
                <c:pt idx="364">
                  <c:v>2.1888888888888891</c:v>
                </c:pt>
                <c:pt idx="365">
                  <c:v>2.1944444444444446</c:v>
                </c:pt>
                <c:pt idx="366">
                  <c:v>2.2000000000000002</c:v>
                </c:pt>
                <c:pt idx="367">
                  <c:v>2.2055555555555557</c:v>
                </c:pt>
                <c:pt idx="368">
                  <c:v>2.2111111111111112</c:v>
                </c:pt>
                <c:pt idx="369">
                  <c:v>2.2166666666666668</c:v>
                </c:pt>
                <c:pt idx="370">
                  <c:v>2.2222222222222223</c:v>
                </c:pt>
                <c:pt idx="371">
                  <c:v>2.2277777777777779</c:v>
                </c:pt>
                <c:pt idx="372">
                  <c:v>2.2333333333333334</c:v>
                </c:pt>
                <c:pt idx="373">
                  <c:v>2.2388888888888889</c:v>
                </c:pt>
                <c:pt idx="374">
                  <c:v>2.2444444444444445</c:v>
                </c:pt>
                <c:pt idx="375">
                  <c:v>2.25</c:v>
                </c:pt>
                <c:pt idx="376">
                  <c:v>2.2555555555555555</c:v>
                </c:pt>
                <c:pt idx="377">
                  <c:v>2.2611111111111111</c:v>
                </c:pt>
                <c:pt idx="378">
                  <c:v>2.2666666666666666</c:v>
                </c:pt>
                <c:pt idx="379">
                  <c:v>2.2722222222222221</c:v>
                </c:pt>
                <c:pt idx="380">
                  <c:v>2.2777777777777777</c:v>
                </c:pt>
                <c:pt idx="381">
                  <c:v>2.2833333333333332</c:v>
                </c:pt>
                <c:pt idx="382">
                  <c:v>2.2888888888888888</c:v>
                </c:pt>
                <c:pt idx="383">
                  <c:v>2.2944444444444443</c:v>
                </c:pt>
                <c:pt idx="384">
                  <c:v>2.2999999999999998</c:v>
                </c:pt>
                <c:pt idx="385">
                  <c:v>2.3055555555555554</c:v>
                </c:pt>
                <c:pt idx="386">
                  <c:v>2.3111111111111109</c:v>
                </c:pt>
                <c:pt idx="387">
                  <c:v>2.3166666666666669</c:v>
                </c:pt>
                <c:pt idx="388">
                  <c:v>2.3222222222222224</c:v>
                </c:pt>
                <c:pt idx="389">
                  <c:v>2.3277777777777779</c:v>
                </c:pt>
                <c:pt idx="390">
                  <c:v>2.3333333333333335</c:v>
                </c:pt>
                <c:pt idx="391">
                  <c:v>2.338888888888889</c:v>
                </c:pt>
                <c:pt idx="392">
                  <c:v>2.3444444444444446</c:v>
                </c:pt>
                <c:pt idx="393">
                  <c:v>2.35</c:v>
                </c:pt>
                <c:pt idx="394">
                  <c:v>2.3555555555555556</c:v>
                </c:pt>
                <c:pt idx="395">
                  <c:v>2.3611111111111112</c:v>
                </c:pt>
                <c:pt idx="396">
                  <c:v>2.3666666666666667</c:v>
                </c:pt>
                <c:pt idx="397">
                  <c:v>2.3722222222222222</c:v>
                </c:pt>
                <c:pt idx="398">
                  <c:v>2.3777777777777778</c:v>
                </c:pt>
                <c:pt idx="399">
                  <c:v>2.3833333333333333</c:v>
                </c:pt>
                <c:pt idx="400">
                  <c:v>2.3888888888888888</c:v>
                </c:pt>
                <c:pt idx="401">
                  <c:v>2.3944444444444444</c:v>
                </c:pt>
                <c:pt idx="402">
                  <c:v>2.4</c:v>
                </c:pt>
                <c:pt idx="403">
                  <c:v>2.4055555555555554</c:v>
                </c:pt>
                <c:pt idx="404">
                  <c:v>2.411111111111111</c:v>
                </c:pt>
                <c:pt idx="405">
                  <c:v>2.4166666666666665</c:v>
                </c:pt>
                <c:pt idx="406">
                  <c:v>2.4222222222222221</c:v>
                </c:pt>
                <c:pt idx="407">
                  <c:v>2.4277777777777776</c:v>
                </c:pt>
                <c:pt idx="408">
                  <c:v>2.4333333333333331</c:v>
                </c:pt>
                <c:pt idx="409">
                  <c:v>2.4388888888888891</c:v>
                </c:pt>
                <c:pt idx="410">
                  <c:v>2.4444444444444446</c:v>
                </c:pt>
                <c:pt idx="411">
                  <c:v>2.4500000000000002</c:v>
                </c:pt>
                <c:pt idx="412">
                  <c:v>2.4555555555555557</c:v>
                </c:pt>
                <c:pt idx="413">
                  <c:v>2.4611111111111112</c:v>
                </c:pt>
                <c:pt idx="414">
                  <c:v>2.4666666666666668</c:v>
                </c:pt>
                <c:pt idx="415">
                  <c:v>2.4722222222222223</c:v>
                </c:pt>
                <c:pt idx="416">
                  <c:v>2.4777777777777779</c:v>
                </c:pt>
                <c:pt idx="417">
                  <c:v>2.4833333333333334</c:v>
                </c:pt>
                <c:pt idx="418">
                  <c:v>2.4888888888888889</c:v>
                </c:pt>
                <c:pt idx="419">
                  <c:v>2.4944444444444445</c:v>
                </c:pt>
                <c:pt idx="420">
                  <c:v>2.5</c:v>
                </c:pt>
                <c:pt idx="421">
                  <c:v>2.5055555555555555</c:v>
                </c:pt>
                <c:pt idx="422">
                  <c:v>2.5111111111111111</c:v>
                </c:pt>
                <c:pt idx="423">
                  <c:v>2.5166666666666666</c:v>
                </c:pt>
                <c:pt idx="424">
                  <c:v>2.5222222222222221</c:v>
                </c:pt>
                <c:pt idx="425">
                  <c:v>2.5277777777777777</c:v>
                </c:pt>
                <c:pt idx="426">
                  <c:v>2.5333333333333332</c:v>
                </c:pt>
                <c:pt idx="427">
                  <c:v>2.5388888888888888</c:v>
                </c:pt>
                <c:pt idx="428">
                  <c:v>2.5444444444444443</c:v>
                </c:pt>
                <c:pt idx="429">
                  <c:v>2.5499999999999998</c:v>
                </c:pt>
                <c:pt idx="430">
                  <c:v>2.5555555555555554</c:v>
                </c:pt>
                <c:pt idx="431">
                  <c:v>2.5611111111111109</c:v>
                </c:pt>
                <c:pt idx="432">
                  <c:v>2.5666666666666669</c:v>
                </c:pt>
                <c:pt idx="433">
                  <c:v>2.5722222222222224</c:v>
                </c:pt>
                <c:pt idx="434">
                  <c:v>2.5777777777777779</c:v>
                </c:pt>
                <c:pt idx="435">
                  <c:v>2.5833333333333335</c:v>
                </c:pt>
                <c:pt idx="436">
                  <c:v>2.588888888888889</c:v>
                </c:pt>
                <c:pt idx="437">
                  <c:v>2.5944444444444446</c:v>
                </c:pt>
                <c:pt idx="438">
                  <c:v>2.6</c:v>
                </c:pt>
                <c:pt idx="439">
                  <c:v>2.6055555555555556</c:v>
                </c:pt>
                <c:pt idx="440">
                  <c:v>2.6111111111111112</c:v>
                </c:pt>
                <c:pt idx="441">
                  <c:v>2.6166666666666667</c:v>
                </c:pt>
                <c:pt idx="442">
                  <c:v>2.6222222222222222</c:v>
                </c:pt>
                <c:pt idx="443">
                  <c:v>2.6277777777777778</c:v>
                </c:pt>
                <c:pt idx="444">
                  <c:v>2.6333333333333333</c:v>
                </c:pt>
                <c:pt idx="445">
                  <c:v>2.6388888888888888</c:v>
                </c:pt>
                <c:pt idx="446">
                  <c:v>2.6444444444444444</c:v>
                </c:pt>
                <c:pt idx="447">
                  <c:v>2.65</c:v>
                </c:pt>
                <c:pt idx="448">
                  <c:v>2.6555555555555554</c:v>
                </c:pt>
                <c:pt idx="449">
                  <c:v>2.661111111111111</c:v>
                </c:pt>
                <c:pt idx="450">
                  <c:v>2.6666666666666665</c:v>
                </c:pt>
                <c:pt idx="451">
                  <c:v>2.6722222222222221</c:v>
                </c:pt>
                <c:pt idx="452">
                  <c:v>2.6777777777777776</c:v>
                </c:pt>
                <c:pt idx="453">
                  <c:v>2.6833333333333331</c:v>
                </c:pt>
                <c:pt idx="454">
                  <c:v>2.6888888888888891</c:v>
                </c:pt>
                <c:pt idx="455">
                  <c:v>2.6944444444444446</c:v>
                </c:pt>
                <c:pt idx="456">
                  <c:v>2.7</c:v>
                </c:pt>
                <c:pt idx="457">
                  <c:v>2.7055555555555557</c:v>
                </c:pt>
                <c:pt idx="458">
                  <c:v>2.7111111111111112</c:v>
                </c:pt>
                <c:pt idx="459">
                  <c:v>2.7166666666666668</c:v>
                </c:pt>
                <c:pt idx="460">
                  <c:v>2.7222222222222223</c:v>
                </c:pt>
                <c:pt idx="461">
                  <c:v>2.7277777777777779</c:v>
                </c:pt>
                <c:pt idx="462">
                  <c:v>2.7333333333333334</c:v>
                </c:pt>
                <c:pt idx="463">
                  <c:v>2.7388888888888889</c:v>
                </c:pt>
                <c:pt idx="464">
                  <c:v>2.7444444444444445</c:v>
                </c:pt>
                <c:pt idx="465">
                  <c:v>2.75</c:v>
                </c:pt>
                <c:pt idx="466">
                  <c:v>2.7555555555555555</c:v>
                </c:pt>
                <c:pt idx="467">
                  <c:v>2.7611111111111111</c:v>
                </c:pt>
                <c:pt idx="468">
                  <c:v>2.7666666666666666</c:v>
                </c:pt>
                <c:pt idx="469">
                  <c:v>2.7722222222222221</c:v>
                </c:pt>
                <c:pt idx="470">
                  <c:v>2.7777777777777777</c:v>
                </c:pt>
                <c:pt idx="471">
                  <c:v>2.7833333333333332</c:v>
                </c:pt>
                <c:pt idx="472">
                  <c:v>2.7888888888888888</c:v>
                </c:pt>
                <c:pt idx="473">
                  <c:v>2.7944444444444443</c:v>
                </c:pt>
                <c:pt idx="474">
                  <c:v>2.8</c:v>
                </c:pt>
                <c:pt idx="475">
                  <c:v>2.8055555555555554</c:v>
                </c:pt>
                <c:pt idx="476">
                  <c:v>2.8111111111111109</c:v>
                </c:pt>
                <c:pt idx="477">
                  <c:v>2.8166666666666669</c:v>
                </c:pt>
                <c:pt idx="478">
                  <c:v>2.8222222222222224</c:v>
                </c:pt>
                <c:pt idx="479">
                  <c:v>2.8277777777777779</c:v>
                </c:pt>
                <c:pt idx="480">
                  <c:v>2.8333333333333335</c:v>
                </c:pt>
                <c:pt idx="481">
                  <c:v>2.838888888888889</c:v>
                </c:pt>
                <c:pt idx="482">
                  <c:v>2.8444444444444446</c:v>
                </c:pt>
                <c:pt idx="483">
                  <c:v>2.85</c:v>
                </c:pt>
                <c:pt idx="484">
                  <c:v>2.8555555555555556</c:v>
                </c:pt>
                <c:pt idx="485">
                  <c:v>2.8611111111111112</c:v>
                </c:pt>
                <c:pt idx="486">
                  <c:v>2.8666666666666667</c:v>
                </c:pt>
                <c:pt idx="487">
                  <c:v>2.8722222222222222</c:v>
                </c:pt>
                <c:pt idx="488">
                  <c:v>2.8777777777777778</c:v>
                </c:pt>
                <c:pt idx="489">
                  <c:v>2.8833333333333333</c:v>
                </c:pt>
                <c:pt idx="490">
                  <c:v>2.8888888888888888</c:v>
                </c:pt>
                <c:pt idx="491">
                  <c:v>2.8944444444444444</c:v>
                </c:pt>
                <c:pt idx="492">
                  <c:v>2.9</c:v>
                </c:pt>
                <c:pt idx="493">
                  <c:v>2.9055555555555554</c:v>
                </c:pt>
                <c:pt idx="494">
                  <c:v>2.911111111111111</c:v>
                </c:pt>
                <c:pt idx="495">
                  <c:v>2.9166666666666665</c:v>
                </c:pt>
                <c:pt idx="496">
                  <c:v>2.9222222222222221</c:v>
                </c:pt>
                <c:pt idx="497">
                  <c:v>2.9277777777777776</c:v>
                </c:pt>
                <c:pt idx="498">
                  <c:v>2.9333333333333331</c:v>
                </c:pt>
                <c:pt idx="499">
                  <c:v>2.9388888888888891</c:v>
                </c:pt>
                <c:pt idx="500">
                  <c:v>2.9444444444444446</c:v>
                </c:pt>
                <c:pt idx="501">
                  <c:v>2.95</c:v>
                </c:pt>
                <c:pt idx="502">
                  <c:v>2.9555555555555557</c:v>
                </c:pt>
                <c:pt idx="503">
                  <c:v>2.9611111111111112</c:v>
                </c:pt>
                <c:pt idx="504">
                  <c:v>2.9666666666666668</c:v>
                </c:pt>
                <c:pt idx="505">
                  <c:v>2.9722222222222223</c:v>
                </c:pt>
                <c:pt idx="506">
                  <c:v>2.9777777777777779</c:v>
                </c:pt>
                <c:pt idx="507">
                  <c:v>2.9833333333333334</c:v>
                </c:pt>
                <c:pt idx="508">
                  <c:v>2.9888888888888889</c:v>
                </c:pt>
                <c:pt idx="509">
                  <c:v>2.9944444444444445</c:v>
                </c:pt>
                <c:pt idx="510">
                  <c:v>3</c:v>
                </c:pt>
                <c:pt idx="511">
                  <c:v>3.0055555555555555</c:v>
                </c:pt>
                <c:pt idx="512">
                  <c:v>3.0111111111111111</c:v>
                </c:pt>
                <c:pt idx="513">
                  <c:v>3.0166666666666666</c:v>
                </c:pt>
                <c:pt idx="514">
                  <c:v>3.0222222222222221</c:v>
                </c:pt>
                <c:pt idx="515">
                  <c:v>3.0277777777777777</c:v>
                </c:pt>
                <c:pt idx="516">
                  <c:v>3.0333333333333332</c:v>
                </c:pt>
                <c:pt idx="517">
                  <c:v>3.0388888888888888</c:v>
                </c:pt>
                <c:pt idx="518">
                  <c:v>3.0444444444444443</c:v>
                </c:pt>
                <c:pt idx="519">
                  <c:v>3.05</c:v>
                </c:pt>
                <c:pt idx="520">
                  <c:v>3.0555555555555554</c:v>
                </c:pt>
                <c:pt idx="521">
                  <c:v>3.0611111111111109</c:v>
                </c:pt>
                <c:pt idx="522">
                  <c:v>3.0666666666666669</c:v>
                </c:pt>
                <c:pt idx="523">
                  <c:v>3.0722222222222224</c:v>
                </c:pt>
                <c:pt idx="524">
                  <c:v>3.0777777777777779</c:v>
                </c:pt>
                <c:pt idx="525">
                  <c:v>3.0833333333333335</c:v>
                </c:pt>
                <c:pt idx="526">
                  <c:v>3.088888888888889</c:v>
                </c:pt>
                <c:pt idx="527">
                  <c:v>3.0944444444444446</c:v>
                </c:pt>
                <c:pt idx="528">
                  <c:v>3.1</c:v>
                </c:pt>
                <c:pt idx="529">
                  <c:v>3.1055555555555556</c:v>
                </c:pt>
                <c:pt idx="530">
                  <c:v>3.1111111111111112</c:v>
                </c:pt>
                <c:pt idx="531">
                  <c:v>3.1166666666666667</c:v>
                </c:pt>
                <c:pt idx="532">
                  <c:v>3.1222222222222222</c:v>
                </c:pt>
                <c:pt idx="533">
                  <c:v>3.1277777777777778</c:v>
                </c:pt>
                <c:pt idx="534">
                  <c:v>3.1333333333333333</c:v>
                </c:pt>
                <c:pt idx="535">
                  <c:v>3.1388888888888888</c:v>
                </c:pt>
                <c:pt idx="536">
                  <c:v>3.1444444444444444</c:v>
                </c:pt>
                <c:pt idx="537">
                  <c:v>3.15</c:v>
                </c:pt>
                <c:pt idx="538">
                  <c:v>3.1555555555555554</c:v>
                </c:pt>
                <c:pt idx="539">
                  <c:v>3.161111111111111</c:v>
                </c:pt>
                <c:pt idx="540">
                  <c:v>3.1666666666666665</c:v>
                </c:pt>
                <c:pt idx="541">
                  <c:v>3.1722222222222221</c:v>
                </c:pt>
                <c:pt idx="542">
                  <c:v>3.1777777777777776</c:v>
                </c:pt>
                <c:pt idx="543">
                  <c:v>3.1833333333333331</c:v>
                </c:pt>
                <c:pt idx="544">
                  <c:v>3.1888888888888891</c:v>
                </c:pt>
                <c:pt idx="545">
                  <c:v>3.1944444444444446</c:v>
                </c:pt>
                <c:pt idx="546">
                  <c:v>3.2</c:v>
                </c:pt>
                <c:pt idx="547">
                  <c:v>3.2055555555555557</c:v>
                </c:pt>
                <c:pt idx="548">
                  <c:v>3.2111111111111112</c:v>
                </c:pt>
                <c:pt idx="549">
                  <c:v>3.2166666666666668</c:v>
                </c:pt>
                <c:pt idx="550">
                  <c:v>3.2222222222222223</c:v>
                </c:pt>
                <c:pt idx="551">
                  <c:v>3.2277777777777779</c:v>
                </c:pt>
                <c:pt idx="552">
                  <c:v>3.2333333333333334</c:v>
                </c:pt>
                <c:pt idx="553">
                  <c:v>3.2388888888888889</c:v>
                </c:pt>
                <c:pt idx="554">
                  <c:v>3.2444444444444445</c:v>
                </c:pt>
                <c:pt idx="555">
                  <c:v>3.25</c:v>
                </c:pt>
                <c:pt idx="556">
                  <c:v>3.2555555555555555</c:v>
                </c:pt>
                <c:pt idx="557">
                  <c:v>3.2611111111111111</c:v>
                </c:pt>
                <c:pt idx="558">
                  <c:v>3.2666666666666666</c:v>
                </c:pt>
                <c:pt idx="559">
                  <c:v>3.2722222222222221</c:v>
                </c:pt>
                <c:pt idx="560">
                  <c:v>3.2777777777777777</c:v>
                </c:pt>
                <c:pt idx="561">
                  <c:v>3.2833333333333332</c:v>
                </c:pt>
                <c:pt idx="562">
                  <c:v>3.2888888888888888</c:v>
                </c:pt>
                <c:pt idx="563">
                  <c:v>3.2944444444444443</c:v>
                </c:pt>
                <c:pt idx="564">
                  <c:v>3.3</c:v>
                </c:pt>
                <c:pt idx="565">
                  <c:v>3.3055555555555554</c:v>
                </c:pt>
                <c:pt idx="566">
                  <c:v>3.3111111111111109</c:v>
                </c:pt>
                <c:pt idx="567">
                  <c:v>3.3166666666666669</c:v>
                </c:pt>
                <c:pt idx="568">
                  <c:v>3.3222222222222224</c:v>
                </c:pt>
                <c:pt idx="569">
                  <c:v>3.3277777777777779</c:v>
                </c:pt>
                <c:pt idx="570">
                  <c:v>3.3333333333333335</c:v>
                </c:pt>
                <c:pt idx="571">
                  <c:v>3.338888888888889</c:v>
                </c:pt>
                <c:pt idx="572">
                  <c:v>3.3444444444444446</c:v>
                </c:pt>
                <c:pt idx="573">
                  <c:v>3.35</c:v>
                </c:pt>
                <c:pt idx="574">
                  <c:v>3.3555555555555556</c:v>
                </c:pt>
                <c:pt idx="575">
                  <c:v>3.3611111111111112</c:v>
                </c:pt>
                <c:pt idx="576">
                  <c:v>3.3666666666666667</c:v>
                </c:pt>
                <c:pt idx="577">
                  <c:v>3.3722222222222222</c:v>
                </c:pt>
                <c:pt idx="578">
                  <c:v>3.3777777777777778</c:v>
                </c:pt>
                <c:pt idx="579">
                  <c:v>3.3833333333333333</c:v>
                </c:pt>
                <c:pt idx="580">
                  <c:v>3.3888888888888888</c:v>
                </c:pt>
                <c:pt idx="581">
                  <c:v>3.3944444444444444</c:v>
                </c:pt>
                <c:pt idx="582">
                  <c:v>3.4</c:v>
                </c:pt>
                <c:pt idx="583">
                  <c:v>3.4055555555555554</c:v>
                </c:pt>
                <c:pt idx="584">
                  <c:v>3.411111111111111</c:v>
                </c:pt>
                <c:pt idx="585">
                  <c:v>3.4166666666666665</c:v>
                </c:pt>
                <c:pt idx="586">
                  <c:v>3.4222222222222221</c:v>
                </c:pt>
                <c:pt idx="587">
                  <c:v>3.4277777777777776</c:v>
                </c:pt>
                <c:pt idx="588">
                  <c:v>3.4333333333333331</c:v>
                </c:pt>
                <c:pt idx="589">
                  <c:v>3.4388888888888891</c:v>
                </c:pt>
                <c:pt idx="590">
                  <c:v>3.4444444444444446</c:v>
                </c:pt>
                <c:pt idx="591">
                  <c:v>3.45</c:v>
                </c:pt>
                <c:pt idx="592">
                  <c:v>3.4555555555555557</c:v>
                </c:pt>
                <c:pt idx="593">
                  <c:v>3.4611111111111112</c:v>
                </c:pt>
                <c:pt idx="594">
                  <c:v>3.4666666666666668</c:v>
                </c:pt>
                <c:pt idx="595">
                  <c:v>3.4722222222222223</c:v>
                </c:pt>
                <c:pt idx="596">
                  <c:v>3.4777777777777779</c:v>
                </c:pt>
                <c:pt idx="597">
                  <c:v>3.4833333333333334</c:v>
                </c:pt>
                <c:pt idx="598">
                  <c:v>3.4888888888888889</c:v>
                </c:pt>
                <c:pt idx="599">
                  <c:v>3.4944444444444445</c:v>
                </c:pt>
                <c:pt idx="600">
                  <c:v>3.5</c:v>
                </c:pt>
                <c:pt idx="601">
                  <c:v>3.5055555555555555</c:v>
                </c:pt>
                <c:pt idx="602">
                  <c:v>3.5111111111111111</c:v>
                </c:pt>
                <c:pt idx="603">
                  <c:v>3.5166666666666666</c:v>
                </c:pt>
                <c:pt idx="604">
                  <c:v>3.5222222222222221</c:v>
                </c:pt>
                <c:pt idx="605">
                  <c:v>3.5277777777777777</c:v>
                </c:pt>
                <c:pt idx="606">
                  <c:v>3.5333333333333332</c:v>
                </c:pt>
                <c:pt idx="607">
                  <c:v>3.5388888888888888</c:v>
                </c:pt>
                <c:pt idx="608">
                  <c:v>3.5444444444444443</c:v>
                </c:pt>
                <c:pt idx="609">
                  <c:v>3.55</c:v>
                </c:pt>
                <c:pt idx="610">
                  <c:v>3.5555555555555554</c:v>
                </c:pt>
                <c:pt idx="611">
                  <c:v>3.5611111111111109</c:v>
                </c:pt>
                <c:pt idx="612">
                  <c:v>3.5666666666666669</c:v>
                </c:pt>
                <c:pt idx="613">
                  <c:v>3.5722222222222224</c:v>
                </c:pt>
                <c:pt idx="614">
                  <c:v>3.5777777777777779</c:v>
                </c:pt>
                <c:pt idx="615">
                  <c:v>3.5833333333333335</c:v>
                </c:pt>
                <c:pt idx="616">
                  <c:v>3.588888888888889</c:v>
                </c:pt>
                <c:pt idx="617">
                  <c:v>3.5944444444444446</c:v>
                </c:pt>
                <c:pt idx="618">
                  <c:v>3.6</c:v>
                </c:pt>
                <c:pt idx="619">
                  <c:v>3.6055555555555556</c:v>
                </c:pt>
                <c:pt idx="620">
                  <c:v>3.6111111111111112</c:v>
                </c:pt>
                <c:pt idx="621">
                  <c:v>3.6166666666666667</c:v>
                </c:pt>
                <c:pt idx="622">
                  <c:v>3.6222222222222222</c:v>
                </c:pt>
                <c:pt idx="623">
                  <c:v>3.6277777777777778</c:v>
                </c:pt>
                <c:pt idx="624">
                  <c:v>3.6333333333333333</c:v>
                </c:pt>
                <c:pt idx="625">
                  <c:v>3.6388888888888888</c:v>
                </c:pt>
                <c:pt idx="626">
                  <c:v>3.6444444444444444</c:v>
                </c:pt>
                <c:pt idx="627">
                  <c:v>3.65</c:v>
                </c:pt>
                <c:pt idx="628">
                  <c:v>3.6555555555555554</c:v>
                </c:pt>
                <c:pt idx="629">
                  <c:v>3.661111111111111</c:v>
                </c:pt>
                <c:pt idx="630">
                  <c:v>3.6666666666666665</c:v>
                </c:pt>
                <c:pt idx="631">
                  <c:v>3.6722222222222221</c:v>
                </c:pt>
                <c:pt idx="632">
                  <c:v>3.6777777777777776</c:v>
                </c:pt>
                <c:pt idx="633">
                  <c:v>3.6833333333333331</c:v>
                </c:pt>
                <c:pt idx="634">
                  <c:v>3.6888888888888891</c:v>
                </c:pt>
                <c:pt idx="635">
                  <c:v>3.6944444444444446</c:v>
                </c:pt>
                <c:pt idx="636">
                  <c:v>3.7</c:v>
                </c:pt>
                <c:pt idx="637">
                  <c:v>3.7055555555555557</c:v>
                </c:pt>
                <c:pt idx="638">
                  <c:v>3.7111111111111112</c:v>
                </c:pt>
                <c:pt idx="639">
                  <c:v>3.7166666666666668</c:v>
                </c:pt>
                <c:pt idx="640">
                  <c:v>3.7222222222222223</c:v>
                </c:pt>
                <c:pt idx="641">
                  <c:v>3.7277777777777779</c:v>
                </c:pt>
                <c:pt idx="642">
                  <c:v>3.7333333333333334</c:v>
                </c:pt>
                <c:pt idx="643">
                  <c:v>3.7388888888888889</c:v>
                </c:pt>
                <c:pt idx="644">
                  <c:v>3.7444444444444445</c:v>
                </c:pt>
                <c:pt idx="645">
                  <c:v>3.75</c:v>
                </c:pt>
                <c:pt idx="646">
                  <c:v>3.7555555555555555</c:v>
                </c:pt>
                <c:pt idx="647">
                  <c:v>3.7611111111111111</c:v>
                </c:pt>
                <c:pt idx="648">
                  <c:v>3.7666666666666666</c:v>
                </c:pt>
                <c:pt idx="649">
                  <c:v>3.7722222222222221</c:v>
                </c:pt>
                <c:pt idx="650">
                  <c:v>3.7777777777777777</c:v>
                </c:pt>
                <c:pt idx="651">
                  <c:v>3.7833333333333332</c:v>
                </c:pt>
                <c:pt idx="652">
                  <c:v>3.7888888888888888</c:v>
                </c:pt>
                <c:pt idx="653">
                  <c:v>3.7944444444444443</c:v>
                </c:pt>
                <c:pt idx="654">
                  <c:v>3.8</c:v>
                </c:pt>
                <c:pt idx="655">
                  <c:v>3.8055555555555554</c:v>
                </c:pt>
                <c:pt idx="656">
                  <c:v>3.8111111111111109</c:v>
                </c:pt>
                <c:pt idx="657">
                  <c:v>3.8166666666666669</c:v>
                </c:pt>
                <c:pt idx="658">
                  <c:v>3.8222222222222224</c:v>
                </c:pt>
                <c:pt idx="659">
                  <c:v>3.8277777777777779</c:v>
                </c:pt>
                <c:pt idx="660">
                  <c:v>3.8333333333333335</c:v>
                </c:pt>
                <c:pt idx="661">
                  <c:v>3.838888888888889</c:v>
                </c:pt>
                <c:pt idx="662">
                  <c:v>3.8444444444444446</c:v>
                </c:pt>
                <c:pt idx="663">
                  <c:v>3.85</c:v>
                </c:pt>
                <c:pt idx="664">
                  <c:v>3.8555555555555556</c:v>
                </c:pt>
                <c:pt idx="665">
                  <c:v>3.8611111111111112</c:v>
                </c:pt>
                <c:pt idx="666">
                  <c:v>3.8666666666666667</c:v>
                </c:pt>
                <c:pt idx="667">
                  <c:v>3.8722222222222222</c:v>
                </c:pt>
                <c:pt idx="668">
                  <c:v>3.8777777777777778</c:v>
                </c:pt>
                <c:pt idx="669">
                  <c:v>3.8833333333333333</c:v>
                </c:pt>
                <c:pt idx="670">
                  <c:v>3.8888888888888888</c:v>
                </c:pt>
                <c:pt idx="671">
                  <c:v>3.8944444444444444</c:v>
                </c:pt>
                <c:pt idx="672">
                  <c:v>3.9</c:v>
                </c:pt>
                <c:pt idx="673">
                  <c:v>3.9055555555555554</c:v>
                </c:pt>
                <c:pt idx="674">
                  <c:v>3.911111111111111</c:v>
                </c:pt>
                <c:pt idx="675">
                  <c:v>3.9166666666666665</c:v>
                </c:pt>
                <c:pt idx="676">
                  <c:v>3.9222222222222221</c:v>
                </c:pt>
                <c:pt idx="677">
                  <c:v>3.9277777777777776</c:v>
                </c:pt>
                <c:pt idx="678">
                  <c:v>3.9333333333333331</c:v>
                </c:pt>
                <c:pt idx="679">
                  <c:v>3.9388888888888891</c:v>
                </c:pt>
                <c:pt idx="680">
                  <c:v>3.9444444444444446</c:v>
                </c:pt>
                <c:pt idx="681">
                  <c:v>3.95</c:v>
                </c:pt>
                <c:pt idx="682">
                  <c:v>3.9555555555555557</c:v>
                </c:pt>
                <c:pt idx="683">
                  <c:v>3.9611111111111112</c:v>
                </c:pt>
                <c:pt idx="684">
                  <c:v>3.9666666666666668</c:v>
                </c:pt>
                <c:pt idx="685">
                  <c:v>3.9722222222222223</c:v>
                </c:pt>
                <c:pt idx="686">
                  <c:v>3.9777777777777779</c:v>
                </c:pt>
                <c:pt idx="687">
                  <c:v>3.9833333333333334</c:v>
                </c:pt>
                <c:pt idx="688">
                  <c:v>3.9888888888888889</c:v>
                </c:pt>
                <c:pt idx="689">
                  <c:v>3.9944444444444445</c:v>
                </c:pt>
                <c:pt idx="690">
                  <c:v>4</c:v>
                </c:pt>
                <c:pt idx="691">
                  <c:v>4.0055555555555555</c:v>
                </c:pt>
                <c:pt idx="692">
                  <c:v>4.0111111111111111</c:v>
                </c:pt>
                <c:pt idx="693">
                  <c:v>4.0166666666666666</c:v>
                </c:pt>
                <c:pt idx="694">
                  <c:v>4.0222222222222221</c:v>
                </c:pt>
                <c:pt idx="695">
                  <c:v>4.0277777777777777</c:v>
                </c:pt>
                <c:pt idx="696">
                  <c:v>4.0333333333333332</c:v>
                </c:pt>
                <c:pt idx="697">
                  <c:v>4.0388888888888888</c:v>
                </c:pt>
                <c:pt idx="698">
                  <c:v>4.0444444444444443</c:v>
                </c:pt>
                <c:pt idx="699">
                  <c:v>4.05</c:v>
                </c:pt>
                <c:pt idx="700">
                  <c:v>4.0555555555555554</c:v>
                </c:pt>
                <c:pt idx="701">
                  <c:v>4.0611111111111109</c:v>
                </c:pt>
                <c:pt idx="702">
                  <c:v>4.0666666666666664</c:v>
                </c:pt>
                <c:pt idx="703">
                  <c:v>4.072222222222222</c:v>
                </c:pt>
                <c:pt idx="704">
                  <c:v>4.0777777777777775</c:v>
                </c:pt>
                <c:pt idx="705">
                  <c:v>4.083333333333333</c:v>
                </c:pt>
                <c:pt idx="706">
                  <c:v>4.0888888888888886</c:v>
                </c:pt>
                <c:pt idx="707">
                  <c:v>4.0944444444444441</c:v>
                </c:pt>
                <c:pt idx="708">
                  <c:v>4.0999999999999996</c:v>
                </c:pt>
                <c:pt idx="709">
                  <c:v>4.1055555555555552</c:v>
                </c:pt>
                <c:pt idx="710">
                  <c:v>4.1111111111111107</c:v>
                </c:pt>
                <c:pt idx="711">
                  <c:v>4.1166666666666663</c:v>
                </c:pt>
                <c:pt idx="712">
                  <c:v>4.1222222222222218</c:v>
                </c:pt>
                <c:pt idx="713">
                  <c:v>4.1277777777777782</c:v>
                </c:pt>
                <c:pt idx="714">
                  <c:v>4.1333333333333337</c:v>
                </c:pt>
                <c:pt idx="715">
                  <c:v>4.1388888888888893</c:v>
                </c:pt>
                <c:pt idx="716">
                  <c:v>4.1444444444444448</c:v>
                </c:pt>
                <c:pt idx="717">
                  <c:v>4.1500000000000004</c:v>
                </c:pt>
                <c:pt idx="718">
                  <c:v>4.1555555555555559</c:v>
                </c:pt>
                <c:pt idx="719">
                  <c:v>4.1611111111111114</c:v>
                </c:pt>
                <c:pt idx="720">
                  <c:v>4.166666666666667</c:v>
                </c:pt>
                <c:pt idx="721">
                  <c:v>4.1722222222222225</c:v>
                </c:pt>
                <c:pt idx="722">
                  <c:v>4.177777777777778</c:v>
                </c:pt>
                <c:pt idx="723">
                  <c:v>4.1833333333333336</c:v>
                </c:pt>
                <c:pt idx="724">
                  <c:v>4.1888888888888891</c:v>
                </c:pt>
                <c:pt idx="725">
                  <c:v>4.1944444444444446</c:v>
                </c:pt>
                <c:pt idx="726">
                  <c:v>4.2</c:v>
                </c:pt>
                <c:pt idx="727">
                  <c:v>4.2055555555555557</c:v>
                </c:pt>
                <c:pt idx="728">
                  <c:v>4.2111111111111112</c:v>
                </c:pt>
                <c:pt idx="729">
                  <c:v>4.2166666666666668</c:v>
                </c:pt>
                <c:pt idx="730">
                  <c:v>4.2222222222222223</c:v>
                </c:pt>
                <c:pt idx="731">
                  <c:v>4.2277777777777779</c:v>
                </c:pt>
                <c:pt idx="732">
                  <c:v>4.2333333333333334</c:v>
                </c:pt>
                <c:pt idx="733">
                  <c:v>4.2388888888888889</c:v>
                </c:pt>
                <c:pt idx="734">
                  <c:v>4.2444444444444445</c:v>
                </c:pt>
                <c:pt idx="735">
                  <c:v>4.25</c:v>
                </c:pt>
                <c:pt idx="736">
                  <c:v>4.2555555555555555</c:v>
                </c:pt>
                <c:pt idx="737">
                  <c:v>4.2611111111111111</c:v>
                </c:pt>
                <c:pt idx="738">
                  <c:v>4.2666666666666666</c:v>
                </c:pt>
                <c:pt idx="739">
                  <c:v>4.2722222222222221</c:v>
                </c:pt>
                <c:pt idx="740">
                  <c:v>4.2777777777777777</c:v>
                </c:pt>
                <c:pt idx="741">
                  <c:v>4.2833333333333332</c:v>
                </c:pt>
                <c:pt idx="742">
                  <c:v>4.2888888888888888</c:v>
                </c:pt>
                <c:pt idx="743">
                  <c:v>4.2944444444444443</c:v>
                </c:pt>
                <c:pt idx="744">
                  <c:v>4.3</c:v>
                </c:pt>
                <c:pt idx="745">
                  <c:v>4.3055555555555554</c:v>
                </c:pt>
                <c:pt idx="746">
                  <c:v>4.3111111111111109</c:v>
                </c:pt>
                <c:pt idx="747">
                  <c:v>4.3166666666666664</c:v>
                </c:pt>
                <c:pt idx="748">
                  <c:v>4.322222222222222</c:v>
                </c:pt>
                <c:pt idx="749">
                  <c:v>4.3277777777777775</c:v>
                </c:pt>
                <c:pt idx="750">
                  <c:v>4.333333333333333</c:v>
                </c:pt>
                <c:pt idx="751">
                  <c:v>4.3388888888888886</c:v>
                </c:pt>
                <c:pt idx="752">
                  <c:v>4.3444444444444441</c:v>
                </c:pt>
                <c:pt idx="753">
                  <c:v>4.3499999999999996</c:v>
                </c:pt>
                <c:pt idx="754">
                  <c:v>4.3555555555555552</c:v>
                </c:pt>
                <c:pt idx="755">
                  <c:v>4.3611111111111107</c:v>
                </c:pt>
                <c:pt idx="756">
                  <c:v>4.3666666666666663</c:v>
                </c:pt>
                <c:pt idx="757">
                  <c:v>4.3722222222222218</c:v>
                </c:pt>
                <c:pt idx="758">
                  <c:v>4.3777777777777782</c:v>
                </c:pt>
                <c:pt idx="759">
                  <c:v>4.3833333333333337</c:v>
                </c:pt>
                <c:pt idx="760">
                  <c:v>4.3888888888888893</c:v>
                </c:pt>
                <c:pt idx="761">
                  <c:v>4.3944444444444448</c:v>
                </c:pt>
                <c:pt idx="762">
                  <c:v>4.4000000000000004</c:v>
                </c:pt>
                <c:pt idx="763">
                  <c:v>4.4055555555555559</c:v>
                </c:pt>
                <c:pt idx="764">
                  <c:v>4.4111111111111114</c:v>
                </c:pt>
                <c:pt idx="765">
                  <c:v>4.416666666666667</c:v>
                </c:pt>
                <c:pt idx="766">
                  <c:v>4.4222222222222225</c:v>
                </c:pt>
                <c:pt idx="767">
                  <c:v>4.427777777777778</c:v>
                </c:pt>
                <c:pt idx="768">
                  <c:v>4.4333333333333336</c:v>
                </c:pt>
                <c:pt idx="769">
                  <c:v>4.4388888888888891</c:v>
                </c:pt>
                <c:pt idx="770">
                  <c:v>4.4444444444444446</c:v>
                </c:pt>
                <c:pt idx="771">
                  <c:v>4.45</c:v>
                </c:pt>
                <c:pt idx="772">
                  <c:v>4.4555555555555557</c:v>
                </c:pt>
                <c:pt idx="773">
                  <c:v>4.4611111111111112</c:v>
                </c:pt>
                <c:pt idx="774">
                  <c:v>4.4666666666666668</c:v>
                </c:pt>
                <c:pt idx="775">
                  <c:v>4.4722222222222223</c:v>
                </c:pt>
                <c:pt idx="776">
                  <c:v>4.4777777777777779</c:v>
                </c:pt>
                <c:pt idx="777">
                  <c:v>4.4833333333333334</c:v>
                </c:pt>
                <c:pt idx="778">
                  <c:v>4.4888888888888889</c:v>
                </c:pt>
                <c:pt idx="779">
                  <c:v>4.4944444444444445</c:v>
                </c:pt>
                <c:pt idx="780">
                  <c:v>4.5</c:v>
                </c:pt>
                <c:pt idx="781">
                  <c:v>4.5055555555555555</c:v>
                </c:pt>
                <c:pt idx="782">
                  <c:v>4.5111111111111111</c:v>
                </c:pt>
                <c:pt idx="783">
                  <c:v>4.5166666666666666</c:v>
                </c:pt>
                <c:pt idx="784">
                  <c:v>4.5222222222222221</c:v>
                </c:pt>
                <c:pt idx="785">
                  <c:v>4.5277777777777777</c:v>
                </c:pt>
                <c:pt idx="786">
                  <c:v>4.5333333333333332</c:v>
                </c:pt>
                <c:pt idx="787">
                  <c:v>4.5388888888888888</c:v>
                </c:pt>
                <c:pt idx="788">
                  <c:v>4.5444444444444443</c:v>
                </c:pt>
                <c:pt idx="789">
                  <c:v>4.55</c:v>
                </c:pt>
                <c:pt idx="790">
                  <c:v>4.5555555555555554</c:v>
                </c:pt>
                <c:pt idx="791">
                  <c:v>4.5611111111111109</c:v>
                </c:pt>
                <c:pt idx="792">
                  <c:v>4.5666666666666664</c:v>
                </c:pt>
                <c:pt idx="793">
                  <c:v>4.572222222222222</c:v>
                </c:pt>
                <c:pt idx="794">
                  <c:v>4.5777777777777775</c:v>
                </c:pt>
                <c:pt idx="795">
                  <c:v>4.583333333333333</c:v>
                </c:pt>
                <c:pt idx="796">
                  <c:v>4.5888888888888886</c:v>
                </c:pt>
                <c:pt idx="797">
                  <c:v>4.5944444444444441</c:v>
                </c:pt>
                <c:pt idx="798">
                  <c:v>4.5999999999999996</c:v>
                </c:pt>
                <c:pt idx="799">
                  <c:v>4.6055555555555552</c:v>
                </c:pt>
                <c:pt idx="800">
                  <c:v>4.6111111111111107</c:v>
                </c:pt>
                <c:pt idx="801">
                  <c:v>4.6166666666666663</c:v>
                </c:pt>
                <c:pt idx="802">
                  <c:v>4.6222222222222218</c:v>
                </c:pt>
                <c:pt idx="803">
                  <c:v>4.6277777777777782</c:v>
                </c:pt>
                <c:pt idx="804">
                  <c:v>4.6333333333333337</c:v>
                </c:pt>
                <c:pt idx="805">
                  <c:v>4.6388888888888893</c:v>
                </c:pt>
                <c:pt idx="806">
                  <c:v>4.6444444444444448</c:v>
                </c:pt>
                <c:pt idx="807">
                  <c:v>4.6500000000000004</c:v>
                </c:pt>
                <c:pt idx="808">
                  <c:v>4.6555555555555559</c:v>
                </c:pt>
                <c:pt idx="809">
                  <c:v>4.6611111111111114</c:v>
                </c:pt>
                <c:pt idx="810">
                  <c:v>4.666666666666667</c:v>
                </c:pt>
                <c:pt idx="811">
                  <c:v>4.6722222222222225</c:v>
                </c:pt>
                <c:pt idx="812">
                  <c:v>4.677777777777778</c:v>
                </c:pt>
                <c:pt idx="813">
                  <c:v>4.6833333333333336</c:v>
                </c:pt>
                <c:pt idx="814">
                  <c:v>4.6888888888888891</c:v>
                </c:pt>
                <c:pt idx="815">
                  <c:v>4.6944444444444446</c:v>
                </c:pt>
                <c:pt idx="816">
                  <c:v>4.7</c:v>
                </c:pt>
                <c:pt idx="817">
                  <c:v>4.7055555555555557</c:v>
                </c:pt>
                <c:pt idx="818">
                  <c:v>4.7111111111111112</c:v>
                </c:pt>
                <c:pt idx="819">
                  <c:v>4.7166666666666668</c:v>
                </c:pt>
                <c:pt idx="820">
                  <c:v>4.7222222222222223</c:v>
                </c:pt>
                <c:pt idx="821">
                  <c:v>4.7277777777777779</c:v>
                </c:pt>
                <c:pt idx="822">
                  <c:v>4.7333333333333334</c:v>
                </c:pt>
                <c:pt idx="823">
                  <c:v>4.7388888888888889</c:v>
                </c:pt>
                <c:pt idx="824">
                  <c:v>4.7444444444444445</c:v>
                </c:pt>
                <c:pt idx="825">
                  <c:v>4.75</c:v>
                </c:pt>
                <c:pt idx="826">
                  <c:v>4.7555555555555555</c:v>
                </c:pt>
                <c:pt idx="827">
                  <c:v>4.7611111111111111</c:v>
                </c:pt>
                <c:pt idx="828">
                  <c:v>4.7666666666666666</c:v>
                </c:pt>
                <c:pt idx="829">
                  <c:v>4.7722222222222221</c:v>
                </c:pt>
                <c:pt idx="830">
                  <c:v>4.7777777777777777</c:v>
                </c:pt>
                <c:pt idx="831">
                  <c:v>4.7833333333333332</c:v>
                </c:pt>
                <c:pt idx="832">
                  <c:v>4.7888888888888888</c:v>
                </c:pt>
                <c:pt idx="833">
                  <c:v>4.7944444444444443</c:v>
                </c:pt>
                <c:pt idx="834">
                  <c:v>4.8</c:v>
                </c:pt>
                <c:pt idx="835">
                  <c:v>4.8055555555555554</c:v>
                </c:pt>
                <c:pt idx="836">
                  <c:v>4.8111111111111109</c:v>
                </c:pt>
                <c:pt idx="837">
                  <c:v>4.8166666666666664</c:v>
                </c:pt>
                <c:pt idx="838">
                  <c:v>4.822222222222222</c:v>
                </c:pt>
                <c:pt idx="839">
                  <c:v>4.8277777777777775</c:v>
                </c:pt>
                <c:pt idx="840">
                  <c:v>4.833333333333333</c:v>
                </c:pt>
                <c:pt idx="841">
                  <c:v>4.8388888888888886</c:v>
                </c:pt>
                <c:pt idx="842">
                  <c:v>4.8444444444444441</c:v>
                </c:pt>
                <c:pt idx="843">
                  <c:v>4.8499999999999996</c:v>
                </c:pt>
                <c:pt idx="844">
                  <c:v>4.8555555555555552</c:v>
                </c:pt>
                <c:pt idx="845">
                  <c:v>4.8611111111111107</c:v>
                </c:pt>
                <c:pt idx="846">
                  <c:v>4.8666666666666663</c:v>
                </c:pt>
                <c:pt idx="847">
                  <c:v>4.8722222222222218</c:v>
                </c:pt>
                <c:pt idx="848">
                  <c:v>4.8777777777777782</c:v>
                </c:pt>
                <c:pt idx="849">
                  <c:v>4.8833333333333337</c:v>
                </c:pt>
                <c:pt idx="850">
                  <c:v>4.8888888888888893</c:v>
                </c:pt>
                <c:pt idx="851">
                  <c:v>4.8944444444444448</c:v>
                </c:pt>
                <c:pt idx="852">
                  <c:v>4.9000000000000004</c:v>
                </c:pt>
                <c:pt idx="853">
                  <c:v>4.9055555555555559</c:v>
                </c:pt>
                <c:pt idx="854">
                  <c:v>4.9111111111111114</c:v>
                </c:pt>
                <c:pt idx="855">
                  <c:v>4.916666666666667</c:v>
                </c:pt>
                <c:pt idx="856">
                  <c:v>4.9222222222222225</c:v>
                </c:pt>
                <c:pt idx="857">
                  <c:v>4.927777777777778</c:v>
                </c:pt>
                <c:pt idx="858">
                  <c:v>4.9333333333333336</c:v>
                </c:pt>
                <c:pt idx="859">
                  <c:v>4.9388888888888891</c:v>
                </c:pt>
                <c:pt idx="860">
                  <c:v>4.9444444444444446</c:v>
                </c:pt>
                <c:pt idx="861">
                  <c:v>4.95</c:v>
                </c:pt>
                <c:pt idx="862">
                  <c:v>4.9555555555555557</c:v>
                </c:pt>
                <c:pt idx="863">
                  <c:v>4.9611111111111112</c:v>
                </c:pt>
                <c:pt idx="864">
                  <c:v>4.9666666666666668</c:v>
                </c:pt>
                <c:pt idx="865">
                  <c:v>4.9722222222222223</c:v>
                </c:pt>
                <c:pt idx="866">
                  <c:v>4.9777777777777779</c:v>
                </c:pt>
                <c:pt idx="867">
                  <c:v>4.9833333333333334</c:v>
                </c:pt>
                <c:pt idx="868">
                  <c:v>4.9888888888888889</c:v>
                </c:pt>
                <c:pt idx="869">
                  <c:v>4.9944444444444445</c:v>
                </c:pt>
                <c:pt idx="870">
                  <c:v>5</c:v>
                </c:pt>
                <c:pt idx="871">
                  <c:v>5.0055555555555555</c:v>
                </c:pt>
                <c:pt idx="872">
                  <c:v>5.0111111111111111</c:v>
                </c:pt>
                <c:pt idx="873">
                  <c:v>5.0166666666666666</c:v>
                </c:pt>
                <c:pt idx="874">
                  <c:v>5.0222222222222221</c:v>
                </c:pt>
                <c:pt idx="875">
                  <c:v>5.0277777777777777</c:v>
                </c:pt>
                <c:pt idx="876">
                  <c:v>5.0333333333333332</c:v>
                </c:pt>
                <c:pt idx="877">
                  <c:v>5.0388888888888888</c:v>
                </c:pt>
                <c:pt idx="878">
                  <c:v>5.0444444444444443</c:v>
                </c:pt>
                <c:pt idx="879">
                  <c:v>5.05</c:v>
                </c:pt>
                <c:pt idx="880">
                  <c:v>5.0555555555555554</c:v>
                </c:pt>
                <c:pt idx="881">
                  <c:v>5.0611111111111109</c:v>
                </c:pt>
                <c:pt idx="882">
                  <c:v>5.0666666666666664</c:v>
                </c:pt>
                <c:pt idx="883">
                  <c:v>5.072222222222222</c:v>
                </c:pt>
                <c:pt idx="884">
                  <c:v>5.0777777777777775</c:v>
                </c:pt>
                <c:pt idx="885">
                  <c:v>5.083333333333333</c:v>
                </c:pt>
                <c:pt idx="886">
                  <c:v>5.0888888888888886</c:v>
                </c:pt>
                <c:pt idx="887">
                  <c:v>5.0944444444444441</c:v>
                </c:pt>
                <c:pt idx="888">
                  <c:v>5.0999999999999996</c:v>
                </c:pt>
                <c:pt idx="889">
                  <c:v>5.1055555555555552</c:v>
                </c:pt>
                <c:pt idx="890">
                  <c:v>5.1111111111111107</c:v>
                </c:pt>
                <c:pt idx="891">
                  <c:v>5.1166666666666663</c:v>
                </c:pt>
                <c:pt idx="892">
                  <c:v>5.1222222222222218</c:v>
                </c:pt>
                <c:pt idx="893">
                  <c:v>5.1277777777777782</c:v>
                </c:pt>
                <c:pt idx="894">
                  <c:v>5.1333333333333337</c:v>
                </c:pt>
                <c:pt idx="895">
                  <c:v>5.1388888888888893</c:v>
                </c:pt>
                <c:pt idx="896">
                  <c:v>5.1444444444444448</c:v>
                </c:pt>
                <c:pt idx="897">
                  <c:v>5.15</c:v>
                </c:pt>
                <c:pt idx="898">
                  <c:v>5.1555555555555559</c:v>
                </c:pt>
                <c:pt idx="899">
                  <c:v>5.1611111111111114</c:v>
                </c:pt>
                <c:pt idx="900">
                  <c:v>5.166666666666667</c:v>
                </c:pt>
                <c:pt idx="901">
                  <c:v>5.1722222222222225</c:v>
                </c:pt>
                <c:pt idx="902">
                  <c:v>5.177777777777778</c:v>
                </c:pt>
                <c:pt idx="903">
                  <c:v>5.1833333333333336</c:v>
                </c:pt>
                <c:pt idx="904">
                  <c:v>5.1888888888888891</c:v>
                </c:pt>
                <c:pt idx="905">
                  <c:v>5.1944444444444446</c:v>
                </c:pt>
                <c:pt idx="906">
                  <c:v>5.2</c:v>
                </c:pt>
                <c:pt idx="907">
                  <c:v>5.2055555555555557</c:v>
                </c:pt>
                <c:pt idx="908">
                  <c:v>5.2111111111111112</c:v>
                </c:pt>
                <c:pt idx="909">
                  <c:v>5.2166666666666668</c:v>
                </c:pt>
                <c:pt idx="910">
                  <c:v>5.2222222222222223</c:v>
                </c:pt>
                <c:pt idx="911">
                  <c:v>5.2277777777777779</c:v>
                </c:pt>
                <c:pt idx="912">
                  <c:v>5.2333333333333334</c:v>
                </c:pt>
                <c:pt idx="913">
                  <c:v>5.2388888888888889</c:v>
                </c:pt>
                <c:pt idx="914">
                  <c:v>5.2444444444444445</c:v>
                </c:pt>
                <c:pt idx="915">
                  <c:v>5.25</c:v>
                </c:pt>
                <c:pt idx="916">
                  <c:v>5.2555555555555555</c:v>
                </c:pt>
                <c:pt idx="917">
                  <c:v>5.2611111111111111</c:v>
                </c:pt>
                <c:pt idx="918">
                  <c:v>5.2666666666666666</c:v>
                </c:pt>
                <c:pt idx="919">
                  <c:v>5.2722222222222221</c:v>
                </c:pt>
                <c:pt idx="920">
                  <c:v>5.2777777777777777</c:v>
                </c:pt>
                <c:pt idx="921">
                  <c:v>5.2833333333333332</c:v>
                </c:pt>
                <c:pt idx="922">
                  <c:v>5.2888888888888888</c:v>
                </c:pt>
                <c:pt idx="923">
                  <c:v>5.2944444444444443</c:v>
                </c:pt>
                <c:pt idx="924">
                  <c:v>5.3</c:v>
                </c:pt>
                <c:pt idx="925">
                  <c:v>5.3055555555555554</c:v>
                </c:pt>
                <c:pt idx="926">
                  <c:v>5.3111111111111109</c:v>
                </c:pt>
                <c:pt idx="927">
                  <c:v>5.3166666666666664</c:v>
                </c:pt>
                <c:pt idx="928">
                  <c:v>5.322222222222222</c:v>
                </c:pt>
                <c:pt idx="929">
                  <c:v>5.3277777777777775</c:v>
                </c:pt>
                <c:pt idx="930">
                  <c:v>5.333333333333333</c:v>
                </c:pt>
                <c:pt idx="931">
                  <c:v>5.3388888888888886</c:v>
                </c:pt>
                <c:pt idx="932">
                  <c:v>5.3444444444444441</c:v>
                </c:pt>
                <c:pt idx="933">
                  <c:v>5.35</c:v>
                </c:pt>
                <c:pt idx="934">
                  <c:v>5.3555555555555552</c:v>
                </c:pt>
                <c:pt idx="935">
                  <c:v>5.3611111111111107</c:v>
                </c:pt>
                <c:pt idx="936">
                  <c:v>5.3666666666666663</c:v>
                </c:pt>
                <c:pt idx="937">
                  <c:v>5.3722222222222218</c:v>
                </c:pt>
                <c:pt idx="938">
                  <c:v>5.3777777777777782</c:v>
                </c:pt>
                <c:pt idx="939">
                  <c:v>5.3833333333333337</c:v>
                </c:pt>
                <c:pt idx="940">
                  <c:v>5.3888888888888893</c:v>
                </c:pt>
                <c:pt idx="941">
                  <c:v>5.3944444444444448</c:v>
                </c:pt>
                <c:pt idx="942">
                  <c:v>5.4</c:v>
                </c:pt>
                <c:pt idx="943">
                  <c:v>5.4055555555555559</c:v>
                </c:pt>
                <c:pt idx="944">
                  <c:v>5.4111111111111114</c:v>
                </c:pt>
                <c:pt idx="945">
                  <c:v>5.416666666666667</c:v>
                </c:pt>
                <c:pt idx="946">
                  <c:v>5.4222222222222225</c:v>
                </c:pt>
                <c:pt idx="947">
                  <c:v>5.427777777777778</c:v>
                </c:pt>
                <c:pt idx="948">
                  <c:v>5.4333333333333336</c:v>
                </c:pt>
                <c:pt idx="949">
                  <c:v>5.4388888888888891</c:v>
                </c:pt>
                <c:pt idx="950">
                  <c:v>5.4444444444444446</c:v>
                </c:pt>
                <c:pt idx="951">
                  <c:v>5.45</c:v>
                </c:pt>
                <c:pt idx="952">
                  <c:v>5.4555555555555557</c:v>
                </c:pt>
                <c:pt idx="953">
                  <c:v>5.4611111111111112</c:v>
                </c:pt>
                <c:pt idx="954">
                  <c:v>5.4666666666666668</c:v>
                </c:pt>
                <c:pt idx="955">
                  <c:v>5.4722222222222223</c:v>
                </c:pt>
                <c:pt idx="956">
                  <c:v>5.4777777777777779</c:v>
                </c:pt>
                <c:pt idx="957">
                  <c:v>5.4833333333333334</c:v>
                </c:pt>
                <c:pt idx="958">
                  <c:v>5.4888888888888889</c:v>
                </c:pt>
                <c:pt idx="959">
                  <c:v>5.4944444444444445</c:v>
                </c:pt>
                <c:pt idx="960">
                  <c:v>5.5</c:v>
                </c:pt>
                <c:pt idx="961">
                  <c:v>5.5055555555555555</c:v>
                </c:pt>
                <c:pt idx="962">
                  <c:v>5.5111111111111111</c:v>
                </c:pt>
                <c:pt idx="963">
                  <c:v>5.5166666666666666</c:v>
                </c:pt>
                <c:pt idx="964">
                  <c:v>5.5222222222222221</c:v>
                </c:pt>
                <c:pt idx="965">
                  <c:v>5.5277777777777777</c:v>
                </c:pt>
                <c:pt idx="966">
                  <c:v>5.5333333333333332</c:v>
                </c:pt>
                <c:pt idx="967">
                  <c:v>5.5388888888888888</c:v>
                </c:pt>
                <c:pt idx="968">
                  <c:v>5.5444444444444443</c:v>
                </c:pt>
                <c:pt idx="969">
                  <c:v>5.55</c:v>
                </c:pt>
                <c:pt idx="970">
                  <c:v>5.5555555555555554</c:v>
                </c:pt>
                <c:pt idx="971">
                  <c:v>5.5611111111111109</c:v>
                </c:pt>
                <c:pt idx="972">
                  <c:v>5.5666666666666664</c:v>
                </c:pt>
                <c:pt idx="973">
                  <c:v>5.572222222222222</c:v>
                </c:pt>
                <c:pt idx="974">
                  <c:v>5.5777777777777775</c:v>
                </c:pt>
                <c:pt idx="975">
                  <c:v>5.583333333333333</c:v>
                </c:pt>
                <c:pt idx="976">
                  <c:v>5.5888888888888886</c:v>
                </c:pt>
                <c:pt idx="977">
                  <c:v>5.5944444444444441</c:v>
                </c:pt>
                <c:pt idx="978">
                  <c:v>5.6</c:v>
                </c:pt>
                <c:pt idx="979">
                  <c:v>5.6055555555555552</c:v>
                </c:pt>
                <c:pt idx="980">
                  <c:v>5.6111111111111107</c:v>
                </c:pt>
                <c:pt idx="981">
                  <c:v>5.6166666666666663</c:v>
                </c:pt>
                <c:pt idx="982">
                  <c:v>5.6222222222222218</c:v>
                </c:pt>
                <c:pt idx="983">
                  <c:v>5.6277777777777782</c:v>
                </c:pt>
                <c:pt idx="984">
                  <c:v>5.6333333333333337</c:v>
                </c:pt>
                <c:pt idx="985">
                  <c:v>5.6388888888888893</c:v>
                </c:pt>
                <c:pt idx="986">
                  <c:v>5.6444444444444448</c:v>
                </c:pt>
                <c:pt idx="987">
                  <c:v>5.65</c:v>
                </c:pt>
                <c:pt idx="988">
                  <c:v>5.6555555555555559</c:v>
                </c:pt>
                <c:pt idx="989">
                  <c:v>5.6611111111111114</c:v>
                </c:pt>
                <c:pt idx="990">
                  <c:v>5.666666666666667</c:v>
                </c:pt>
                <c:pt idx="991">
                  <c:v>5.6722222222222225</c:v>
                </c:pt>
                <c:pt idx="992">
                  <c:v>5.677777777777778</c:v>
                </c:pt>
                <c:pt idx="993">
                  <c:v>5.6833333333333336</c:v>
                </c:pt>
                <c:pt idx="994">
                  <c:v>5.6888888888888891</c:v>
                </c:pt>
                <c:pt idx="995">
                  <c:v>5.6944444444444446</c:v>
                </c:pt>
                <c:pt idx="996">
                  <c:v>5.7</c:v>
                </c:pt>
                <c:pt idx="997">
                  <c:v>5.7055555555555557</c:v>
                </c:pt>
                <c:pt idx="998">
                  <c:v>5.7111111111111112</c:v>
                </c:pt>
                <c:pt idx="999">
                  <c:v>5.7166666666666668</c:v>
                </c:pt>
                <c:pt idx="1000">
                  <c:v>5.7222222222222223</c:v>
                </c:pt>
                <c:pt idx="1001">
                  <c:v>5.7277777777777779</c:v>
                </c:pt>
                <c:pt idx="1002">
                  <c:v>5.7333333333333334</c:v>
                </c:pt>
                <c:pt idx="1003">
                  <c:v>5.7388888888888889</c:v>
                </c:pt>
                <c:pt idx="1004">
                  <c:v>5.7444444444444445</c:v>
                </c:pt>
                <c:pt idx="1005">
                  <c:v>5.75</c:v>
                </c:pt>
                <c:pt idx="1006">
                  <c:v>5.7555555555555555</c:v>
                </c:pt>
                <c:pt idx="1007">
                  <c:v>5.7611111111111111</c:v>
                </c:pt>
                <c:pt idx="1008">
                  <c:v>5.7666666666666666</c:v>
                </c:pt>
                <c:pt idx="1009">
                  <c:v>5.7722222222222221</c:v>
                </c:pt>
                <c:pt idx="1010">
                  <c:v>5.7777777777777777</c:v>
                </c:pt>
                <c:pt idx="1011">
                  <c:v>5.7833333333333332</c:v>
                </c:pt>
                <c:pt idx="1012">
                  <c:v>5.7888888888888888</c:v>
                </c:pt>
                <c:pt idx="1013">
                  <c:v>5.7944444444444443</c:v>
                </c:pt>
                <c:pt idx="1014">
                  <c:v>5.8</c:v>
                </c:pt>
                <c:pt idx="1015">
                  <c:v>5.8055555555555554</c:v>
                </c:pt>
                <c:pt idx="1016">
                  <c:v>5.8111111111111109</c:v>
                </c:pt>
                <c:pt idx="1017">
                  <c:v>5.8166666666666664</c:v>
                </c:pt>
                <c:pt idx="1018">
                  <c:v>5.822222222222222</c:v>
                </c:pt>
                <c:pt idx="1019">
                  <c:v>5.8277777777777775</c:v>
                </c:pt>
                <c:pt idx="1020">
                  <c:v>5.833333333333333</c:v>
                </c:pt>
                <c:pt idx="1021">
                  <c:v>5.8388888888888886</c:v>
                </c:pt>
                <c:pt idx="1022">
                  <c:v>5.8444444444444441</c:v>
                </c:pt>
                <c:pt idx="1023">
                  <c:v>5.85</c:v>
                </c:pt>
                <c:pt idx="1024">
                  <c:v>5.8555555555555552</c:v>
                </c:pt>
                <c:pt idx="1025">
                  <c:v>5.8611111111111107</c:v>
                </c:pt>
                <c:pt idx="1026">
                  <c:v>5.8666666666666663</c:v>
                </c:pt>
                <c:pt idx="1027">
                  <c:v>5.8722222222222218</c:v>
                </c:pt>
                <c:pt idx="1028">
                  <c:v>5.8777777777777782</c:v>
                </c:pt>
                <c:pt idx="1029">
                  <c:v>5.8833333333333337</c:v>
                </c:pt>
                <c:pt idx="1030">
                  <c:v>5.8888888888888893</c:v>
                </c:pt>
                <c:pt idx="1031">
                  <c:v>5.8944444444444448</c:v>
                </c:pt>
                <c:pt idx="1032">
                  <c:v>5.9</c:v>
                </c:pt>
                <c:pt idx="1033">
                  <c:v>5.9055555555555559</c:v>
                </c:pt>
                <c:pt idx="1034">
                  <c:v>5.9111111111111114</c:v>
                </c:pt>
                <c:pt idx="1035">
                  <c:v>5.916666666666667</c:v>
                </c:pt>
                <c:pt idx="1036">
                  <c:v>5.9222222222222225</c:v>
                </c:pt>
                <c:pt idx="1037">
                  <c:v>5.927777777777778</c:v>
                </c:pt>
                <c:pt idx="1038">
                  <c:v>5.9333333333333336</c:v>
                </c:pt>
                <c:pt idx="1039">
                  <c:v>5.9388888888888891</c:v>
                </c:pt>
                <c:pt idx="1040">
                  <c:v>5.9444444444444446</c:v>
                </c:pt>
                <c:pt idx="1041">
                  <c:v>5.95</c:v>
                </c:pt>
                <c:pt idx="1042">
                  <c:v>5.9555555555555557</c:v>
                </c:pt>
                <c:pt idx="1043">
                  <c:v>5.9611111111111112</c:v>
                </c:pt>
                <c:pt idx="1044">
                  <c:v>5.9666666666666668</c:v>
                </c:pt>
                <c:pt idx="1045">
                  <c:v>5.9722222222222223</c:v>
                </c:pt>
                <c:pt idx="1046">
                  <c:v>5.9777777777777779</c:v>
                </c:pt>
                <c:pt idx="1047">
                  <c:v>5.9833333333333334</c:v>
                </c:pt>
                <c:pt idx="1048">
                  <c:v>5.9888888888888889</c:v>
                </c:pt>
                <c:pt idx="1049">
                  <c:v>5.9944444444444445</c:v>
                </c:pt>
                <c:pt idx="1050">
                  <c:v>6</c:v>
                </c:pt>
                <c:pt idx="1051">
                  <c:v>6.0055555555555555</c:v>
                </c:pt>
                <c:pt idx="1052">
                  <c:v>6.0111111111111111</c:v>
                </c:pt>
                <c:pt idx="1053">
                  <c:v>6.0166666666666666</c:v>
                </c:pt>
                <c:pt idx="1054">
                  <c:v>6.0222222222222221</c:v>
                </c:pt>
                <c:pt idx="1055">
                  <c:v>6.0277777777777777</c:v>
                </c:pt>
                <c:pt idx="1056">
                  <c:v>6.0333333333333332</c:v>
                </c:pt>
                <c:pt idx="1057">
                  <c:v>6.0388888888888888</c:v>
                </c:pt>
                <c:pt idx="1058">
                  <c:v>6.0444444444444443</c:v>
                </c:pt>
                <c:pt idx="1059">
                  <c:v>6.05</c:v>
                </c:pt>
                <c:pt idx="1060">
                  <c:v>6.0555555555555554</c:v>
                </c:pt>
                <c:pt idx="1061">
                  <c:v>6.0611111111111109</c:v>
                </c:pt>
                <c:pt idx="1062">
                  <c:v>6.0666666666666664</c:v>
                </c:pt>
                <c:pt idx="1063">
                  <c:v>6.072222222222222</c:v>
                </c:pt>
                <c:pt idx="1064">
                  <c:v>6.0777777777777775</c:v>
                </c:pt>
                <c:pt idx="1065">
                  <c:v>6.083333333333333</c:v>
                </c:pt>
                <c:pt idx="1066">
                  <c:v>6.0888888888888886</c:v>
                </c:pt>
                <c:pt idx="1067">
                  <c:v>6.0944444444444441</c:v>
                </c:pt>
                <c:pt idx="1068">
                  <c:v>6.1</c:v>
                </c:pt>
                <c:pt idx="1069">
                  <c:v>6.1055555555555552</c:v>
                </c:pt>
                <c:pt idx="1070">
                  <c:v>6.1111111111111107</c:v>
                </c:pt>
                <c:pt idx="1071">
                  <c:v>6.1166666666666663</c:v>
                </c:pt>
                <c:pt idx="1072">
                  <c:v>6.1222222222222218</c:v>
                </c:pt>
                <c:pt idx="1073">
                  <c:v>6.1277777777777782</c:v>
                </c:pt>
                <c:pt idx="1074">
                  <c:v>6.1333333333333337</c:v>
                </c:pt>
                <c:pt idx="1075">
                  <c:v>6.1388888888888893</c:v>
                </c:pt>
                <c:pt idx="1076">
                  <c:v>6.1444444444444448</c:v>
                </c:pt>
                <c:pt idx="1077">
                  <c:v>6.15</c:v>
                </c:pt>
                <c:pt idx="1078">
                  <c:v>6.1555555555555559</c:v>
                </c:pt>
                <c:pt idx="1079">
                  <c:v>6.1611111111111114</c:v>
                </c:pt>
                <c:pt idx="1080">
                  <c:v>6.166666666666667</c:v>
                </c:pt>
                <c:pt idx="1081">
                  <c:v>6.1722222222222225</c:v>
                </c:pt>
                <c:pt idx="1082">
                  <c:v>6.177777777777778</c:v>
                </c:pt>
                <c:pt idx="1083">
                  <c:v>6.1833333333333336</c:v>
                </c:pt>
                <c:pt idx="1084">
                  <c:v>6.1888888888888891</c:v>
                </c:pt>
                <c:pt idx="1085">
                  <c:v>6.1944444444444446</c:v>
                </c:pt>
                <c:pt idx="1086">
                  <c:v>6.2</c:v>
                </c:pt>
                <c:pt idx="1087">
                  <c:v>6.2055555555555557</c:v>
                </c:pt>
                <c:pt idx="1088">
                  <c:v>6.2111111111111112</c:v>
                </c:pt>
                <c:pt idx="1089">
                  <c:v>6.2166666666666668</c:v>
                </c:pt>
                <c:pt idx="1090">
                  <c:v>6.2222222222222223</c:v>
                </c:pt>
                <c:pt idx="1091">
                  <c:v>6.2277777777777779</c:v>
                </c:pt>
                <c:pt idx="1092">
                  <c:v>6.2333333333333334</c:v>
                </c:pt>
                <c:pt idx="1093">
                  <c:v>6.2388888888888889</c:v>
                </c:pt>
                <c:pt idx="1094">
                  <c:v>6.2444444444444445</c:v>
                </c:pt>
                <c:pt idx="1095">
                  <c:v>6.25</c:v>
                </c:pt>
                <c:pt idx="1096">
                  <c:v>6.2555555555555555</c:v>
                </c:pt>
                <c:pt idx="1097">
                  <c:v>6.2611111111111111</c:v>
                </c:pt>
                <c:pt idx="1098">
                  <c:v>6.2666666666666666</c:v>
                </c:pt>
                <c:pt idx="1099">
                  <c:v>6.2722222222222221</c:v>
                </c:pt>
                <c:pt idx="1100">
                  <c:v>6.2777777777777777</c:v>
                </c:pt>
                <c:pt idx="1101">
                  <c:v>6.2833333333333332</c:v>
                </c:pt>
                <c:pt idx="1102">
                  <c:v>6.2888888888888888</c:v>
                </c:pt>
                <c:pt idx="1103">
                  <c:v>6.2944444444444443</c:v>
                </c:pt>
                <c:pt idx="1104">
                  <c:v>6.3</c:v>
                </c:pt>
                <c:pt idx="1105">
                  <c:v>6.3055555555555554</c:v>
                </c:pt>
                <c:pt idx="1106">
                  <c:v>6.3111111111111109</c:v>
                </c:pt>
                <c:pt idx="1107">
                  <c:v>6.3166666666666664</c:v>
                </c:pt>
                <c:pt idx="1108">
                  <c:v>6.322222222222222</c:v>
                </c:pt>
                <c:pt idx="1109">
                  <c:v>6.3277777777777775</c:v>
                </c:pt>
                <c:pt idx="1110">
                  <c:v>6.333333333333333</c:v>
                </c:pt>
                <c:pt idx="1111">
                  <c:v>6.3388888888888886</c:v>
                </c:pt>
                <c:pt idx="1112">
                  <c:v>6.3444444444444441</c:v>
                </c:pt>
                <c:pt idx="1113">
                  <c:v>6.35</c:v>
                </c:pt>
                <c:pt idx="1114">
                  <c:v>6.3555555555555552</c:v>
                </c:pt>
                <c:pt idx="1115">
                  <c:v>6.3611111111111107</c:v>
                </c:pt>
                <c:pt idx="1116">
                  <c:v>6.3666666666666663</c:v>
                </c:pt>
                <c:pt idx="1117">
                  <c:v>6.3722222222222218</c:v>
                </c:pt>
                <c:pt idx="1118">
                  <c:v>6.3777777777777782</c:v>
                </c:pt>
                <c:pt idx="1119">
                  <c:v>6.3833333333333337</c:v>
                </c:pt>
                <c:pt idx="1120">
                  <c:v>6.3888888888888893</c:v>
                </c:pt>
                <c:pt idx="1121">
                  <c:v>6.3944444444444448</c:v>
                </c:pt>
                <c:pt idx="1122">
                  <c:v>6.4</c:v>
                </c:pt>
                <c:pt idx="1123">
                  <c:v>6.4055555555555559</c:v>
                </c:pt>
                <c:pt idx="1124">
                  <c:v>6.4111111111111114</c:v>
                </c:pt>
                <c:pt idx="1125">
                  <c:v>6.416666666666667</c:v>
                </c:pt>
                <c:pt idx="1126">
                  <c:v>6.4222222222222225</c:v>
                </c:pt>
                <c:pt idx="1127">
                  <c:v>6.427777777777778</c:v>
                </c:pt>
                <c:pt idx="1128">
                  <c:v>6.4333333333333336</c:v>
                </c:pt>
                <c:pt idx="1129">
                  <c:v>6.4388888888888891</c:v>
                </c:pt>
                <c:pt idx="1130">
                  <c:v>6.4444444444444446</c:v>
                </c:pt>
                <c:pt idx="1131">
                  <c:v>6.45</c:v>
                </c:pt>
                <c:pt idx="1132">
                  <c:v>6.4555555555555557</c:v>
                </c:pt>
                <c:pt idx="1133">
                  <c:v>6.4611111111111112</c:v>
                </c:pt>
                <c:pt idx="1134">
                  <c:v>6.4666666666666668</c:v>
                </c:pt>
                <c:pt idx="1135">
                  <c:v>6.4722222222222223</c:v>
                </c:pt>
                <c:pt idx="1136">
                  <c:v>6.4777777777777779</c:v>
                </c:pt>
                <c:pt idx="1137">
                  <c:v>6.4833333333333334</c:v>
                </c:pt>
                <c:pt idx="1138">
                  <c:v>6.4888888888888889</c:v>
                </c:pt>
                <c:pt idx="1139">
                  <c:v>6.4944444444444445</c:v>
                </c:pt>
                <c:pt idx="1140">
                  <c:v>6.5</c:v>
                </c:pt>
                <c:pt idx="1141">
                  <c:v>6.5055555555555555</c:v>
                </c:pt>
                <c:pt idx="1142">
                  <c:v>6.5111111111111111</c:v>
                </c:pt>
                <c:pt idx="1143">
                  <c:v>6.5166666666666666</c:v>
                </c:pt>
                <c:pt idx="1144">
                  <c:v>6.5222222222222221</c:v>
                </c:pt>
                <c:pt idx="1145">
                  <c:v>6.5277777777777777</c:v>
                </c:pt>
                <c:pt idx="1146">
                  <c:v>6.5333333333333332</c:v>
                </c:pt>
                <c:pt idx="1147">
                  <c:v>6.5388888888888888</c:v>
                </c:pt>
                <c:pt idx="1148">
                  <c:v>6.5444444444444443</c:v>
                </c:pt>
                <c:pt idx="1149">
                  <c:v>6.55</c:v>
                </c:pt>
                <c:pt idx="1150">
                  <c:v>6.5555555555555554</c:v>
                </c:pt>
                <c:pt idx="1151">
                  <c:v>6.5611111111111109</c:v>
                </c:pt>
                <c:pt idx="1152">
                  <c:v>6.5666666666666664</c:v>
                </c:pt>
                <c:pt idx="1153">
                  <c:v>6.572222222222222</c:v>
                </c:pt>
                <c:pt idx="1154">
                  <c:v>6.5777777777777775</c:v>
                </c:pt>
                <c:pt idx="1155">
                  <c:v>6.583333333333333</c:v>
                </c:pt>
                <c:pt idx="1156">
                  <c:v>6.5888888888888886</c:v>
                </c:pt>
                <c:pt idx="1157">
                  <c:v>6.5944444444444441</c:v>
                </c:pt>
                <c:pt idx="1158">
                  <c:v>6.6</c:v>
                </c:pt>
                <c:pt idx="1159">
                  <c:v>6.6055555555555552</c:v>
                </c:pt>
                <c:pt idx="1160">
                  <c:v>6.6111111111111107</c:v>
                </c:pt>
                <c:pt idx="1161">
                  <c:v>6.6166666666666663</c:v>
                </c:pt>
                <c:pt idx="1162">
                  <c:v>6.6222222222222218</c:v>
                </c:pt>
                <c:pt idx="1163">
                  <c:v>6.6277777777777782</c:v>
                </c:pt>
                <c:pt idx="1164">
                  <c:v>6.6333333333333337</c:v>
                </c:pt>
                <c:pt idx="1165">
                  <c:v>6.6388888888888893</c:v>
                </c:pt>
                <c:pt idx="1166">
                  <c:v>6.6444444444444448</c:v>
                </c:pt>
                <c:pt idx="1167">
                  <c:v>6.65</c:v>
                </c:pt>
                <c:pt idx="1168">
                  <c:v>6.6555555555555559</c:v>
                </c:pt>
                <c:pt idx="1169">
                  <c:v>6.6611111111111114</c:v>
                </c:pt>
                <c:pt idx="1170">
                  <c:v>6.666666666666667</c:v>
                </c:pt>
                <c:pt idx="1171">
                  <c:v>6.6722222222222225</c:v>
                </c:pt>
                <c:pt idx="1172">
                  <c:v>6.677777777777778</c:v>
                </c:pt>
                <c:pt idx="1173">
                  <c:v>6.6833333333333336</c:v>
                </c:pt>
                <c:pt idx="1174">
                  <c:v>6.6888888888888891</c:v>
                </c:pt>
                <c:pt idx="1175">
                  <c:v>6.6944444444444446</c:v>
                </c:pt>
                <c:pt idx="1176">
                  <c:v>6.7</c:v>
                </c:pt>
                <c:pt idx="1177">
                  <c:v>6.7055555555555557</c:v>
                </c:pt>
                <c:pt idx="1178">
                  <c:v>6.7111111111111112</c:v>
                </c:pt>
                <c:pt idx="1179">
                  <c:v>6.7166666666666668</c:v>
                </c:pt>
                <c:pt idx="1180">
                  <c:v>6.7222222222222223</c:v>
                </c:pt>
                <c:pt idx="1181">
                  <c:v>6.7277777777777779</c:v>
                </c:pt>
                <c:pt idx="1182">
                  <c:v>6.7333333333333334</c:v>
                </c:pt>
                <c:pt idx="1183">
                  <c:v>6.7388888888888889</c:v>
                </c:pt>
                <c:pt idx="1184">
                  <c:v>6.7444444444444445</c:v>
                </c:pt>
                <c:pt idx="1185">
                  <c:v>6.75</c:v>
                </c:pt>
                <c:pt idx="1186">
                  <c:v>6.7555555555555555</c:v>
                </c:pt>
                <c:pt idx="1187">
                  <c:v>6.7611111111111111</c:v>
                </c:pt>
                <c:pt idx="1188">
                  <c:v>6.7666666666666666</c:v>
                </c:pt>
                <c:pt idx="1189">
                  <c:v>6.7722222222222221</c:v>
                </c:pt>
                <c:pt idx="1190">
                  <c:v>6.7777777777777777</c:v>
                </c:pt>
                <c:pt idx="1191">
                  <c:v>6.7833333333333332</c:v>
                </c:pt>
                <c:pt idx="1192">
                  <c:v>6.7888888888888888</c:v>
                </c:pt>
                <c:pt idx="1193">
                  <c:v>6.7944444444444443</c:v>
                </c:pt>
                <c:pt idx="1194">
                  <c:v>6.8</c:v>
                </c:pt>
                <c:pt idx="1195">
                  <c:v>6.8055555555555554</c:v>
                </c:pt>
                <c:pt idx="1196">
                  <c:v>6.8111111111111109</c:v>
                </c:pt>
                <c:pt idx="1197">
                  <c:v>6.8166666666666664</c:v>
                </c:pt>
                <c:pt idx="1198">
                  <c:v>6.822222222222222</c:v>
                </c:pt>
                <c:pt idx="1199">
                  <c:v>6.8277777777777775</c:v>
                </c:pt>
                <c:pt idx="1200">
                  <c:v>6.833333333333333</c:v>
                </c:pt>
                <c:pt idx="1201">
                  <c:v>6.8388888888888886</c:v>
                </c:pt>
                <c:pt idx="1202">
                  <c:v>6.8444444444444441</c:v>
                </c:pt>
                <c:pt idx="1203">
                  <c:v>6.85</c:v>
                </c:pt>
                <c:pt idx="1204">
                  <c:v>6.8555555555555552</c:v>
                </c:pt>
                <c:pt idx="1205">
                  <c:v>6.8611111111111107</c:v>
                </c:pt>
                <c:pt idx="1206">
                  <c:v>6.8666666666666663</c:v>
                </c:pt>
                <c:pt idx="1207">
                  <c:v>6.8722222222222218</c:v>
                </c:pt>
                <c:pt idx="1208">
                  <c:v>6.8777777777777782</c:v>
                </c:pt>
                <c:pt idx="1209">
                  <c:v>6.8833333333333337</c:v>
                </c:pt>
                <c:pt idx="1210">
                  <c:v>6.8888888888888893</c:v>
                </c:pt>
                <c:pt idx="1211">
                  <c:v>6.8944444444444448</c:v>
                </c:pt>
                <c:pt idx="1212">
                  <c:v>6.9</c:v>
                </c:pt>
                <c:pt idx="1213">
                  <c:v>6.9055555555555559</c:v>
                </c:pt>
                <c:pt idx="1214">
                  <c:v>6.9111111111111114</c:v>
                </c:pt>
                <c:pt idx="1215">
                  <c:v>6.916666666666667</c:v>
                </c:pt>
                <c:pt idx="1216">
                  <c:v>6.9222222222222225</c:v>
                </c:pt>
                <c:pt idx="1217">
                  <c:v>6.927777777777778</c:v>
                </c:pt>
                <c:pt idx="1218">
                  <c:v>6.9333333333333336</c:v>
                </c:pt>
                <c:pt idx="1219">
                  <c:v>6.9388888888888891</c:v>
                </c:pt>
                <c:pt idx="1220">
                  <c:v>6.9444444444444446</c:v>
                </c:pt>
                <c:pt idx="1221">
                  <c:v>6.95</c:v>
                </c:pt>
                <c:pt idx="1222">
                  <c:v>6.9555555555555557</c:v>
                </c:pt>
                <c:pt idx="1223">
                  <c:v>6.9611111111111112</c:v>
                </c:pt>
                <c:pt idx="1224">
                  <c:v>6.9666666666666668</c:v>
                </c:pt>
                <c:pt idx="1225">
                  <c:v>6.9722222222222223</c:v>
                </c:pt>
                <c:pt idx="1226">
                  <c:v>6.9777777777777779</c:v>
                </c:pt>
                <c:pt idx="1227">
                  <c:v>6.9833333333333334</c:v>
                </c:pt>
                <c:pt idx="1228">
                  <c:v>6.9888888888888889</c:v>
                </c:pt>
                <c:pt idx="1229">
                  <c:v>6.9944444444444445</c:v>
                </c:pt>
                <c:pt idx="1230">
                  <c:v>7</c:v>
                </c:pt>
                <c:pt idx="1231">
                  <c:v>7.0055555555555555</c:v>
                </c:pt>
                <c:pt idx="1232">
                  <c:v>7.0111111111111111</c:v>
                </c:pt>
                <c:pt idx="1233">
                  <c:v>7.0166666666666666</c:v>
                </c:pt>
                <c:pt idx="1234">
                  <c:v>7.0222222222222221</c:v>
                </c:pt>
                <c:pt idx="1235">
                  <c:v>7.0277777777777777</c:v>
                </c:pt>
                <c:pt idx="1236">
                  <c:v>7.0333333333333332</c:v>
                </c:pt>
                <c:pt idx="1237">
                  <c:v>7.0388888888888888</c:v>
                </c:pt>
                <c:pt idx="1238">
                  <c:v>7.0444444444444443</c:v>
                </c:pt>
                <c:pt idx="1239">
                  <c:v>7.05</c:v>
                </c:pt>
                <c:pt idx="1240">
                  <c:v>7.0555555555555554</c:v>
                </c:pt>
                <c:pt idx="1241">
                  <c:v>7.0611111111111109</c:v>
                </c:pt>
                <c:pt idx="1242">
                  <c:v>7.0666666666666664</c:v>
                </c:pt>
                <c:pt idx="1243">
                  <c:v>7.072222222222222</c:v>
                </c:pt>
                <c:pt idx="1244">
                  <c:v>7.0777777777777775</c:v>
                </c:pt>
                <c:pt idx="1245">
                  <c:v>7.083333333333333</c:v>
                </c:pt>
                <c:pt idx="1246">
                  <c:v>7.0888888888888886</c:v>
                </c:pt>
                <c:pt idx="1247">
                  <c:v>7.0944444444444441</c:v>
                </c:pt>
                <c:pt idx="1248">
                  <c:v>7.1</c:v>
                </c:pt>
                <c:pt idx="1249">
                  <c:v>7.1055555555555552</c:v>
                </c:pt>
                <c:pt idx="1250">
                  <c:v>7.1111111111111107</c:v>
                </c:pt>
                <c:pt idx="1251">
                  <c:v>7.1166666666666663</c:v>
                </c:pt>
                <c:pt idx="1252">
                  <c:v>7.1222222222222218</c:v>
                </c:pt>
                <c:pt idx="1253">
                  <c:v>7.1277777777777782</c:v>
                </c:pt>
                <c:pt idx="1254">
                  <c:v>7.1333333333333337</c:v>
                </c:pt>
                <c:pt idx="1255">
                  <c:v>7.1388888888888893</c:v>
                </c:pt>
                <c:pt idx="1256">
                  <c:v>7.1444444444444448</c:v>
                </c:pt>
                <c:pt idx="1257">
                  <c:v>7.15</c:v>
                </c:pt>
                <c:pt idx="1258">
                  <c:v>7.1555555555555559</c:v>
                </c:pt>
                <c:pt idx="1259">
                  <c:v>7.1611111111111114</c:v>
                </c:pt>
                <c:pt idx="1260">
                  <c:v>7.166666666666667</c:v>
                </c:pt>
                <c:pt idx="1261">
                  <c:v>7.1722222222222225</c:v>
                </c:pt>
                <c:pt idx="1262">
                  <c:v>7.177777777777778</c:v>
                </c:pt>
                <c:pt idx="1263">
                  <c:v>7.1833333333333336</c:v>
                </c:pt>
                <c:pt idx="1264">
                  <c:v>7.1888888888888891</c:v>
                </c:pt>
                <c:pt idx="1265">
                  <c:v>7.1944444444444446</c:v>
                </c:pt>
                <c:pt idx="1266">
                  <c:v>7.2</c:v>
                </c:pt>
                <c:pt idx="1267">
                  <c:v>7.2055555555555557</c:v>
                </c:pt>
                <c:pt idx="1268">
                  <c:v>7.2111111111111112</c:v>
                </c:pt>
                <c:pt idx="1269">
                  <c:v>7.2166666666666668</c:v>
                </c:pt>
                <c:pt idx="1270">
                  <c:v>7.2222222222222223</c:v>
                </c:pt>
                <c:pt idx="1271">
                  <c:v>7.2277777777777779</c:v>
                </c:pt>
                <c:pt idx="1272">
                  <c:v>7.2333333333333334</c:v>
                </c:pt>
                <c:pt idx="1273">
                  <c:v>7.2388888888888889</c:v>
                </c:pt>
                <c:pt idx="1274">
                  <c:v>7.2444444444444445</c:v>
                </c:pt>
                <c:pt idx="1275">
                  <c:v>7.25</c:v>
                </c:pt>
                <c:pt idx="1276">
                  <c:v>7.2555555555555555</c:v>
                </c:pt>
                <c:pt idx="1277">
                  <c:v>7.2611111111111111</c:v>
                </c:pt>
                <c:pt idx="1278">
                  <c:v>7.2666666666666666</c:v>
                </c:pt>
                <c:pt idx="1279">
                  <c:v>7.2722222222222221</c:v>
                </c:pt>
                <c:pt idx="1280">
                  <c:v>7.2777777777777777</c:v>
                </c:pt>
                <c:pt idx="1281">
                  <c:v>7.2833333333333332</c:v>
                </c:pt>
                <c:pt idx="1282">
                  <c:v>7.2888888888888888</c:v>
                </c:pt>
                <c:pt idx="1283">
                  <c:v>7.2944444444444443</c:v>
                </c:pt>
                <c:pt idx="1284">
                  <c:v>7.3</c:v>
                </c:pt>
                <c:pt idx="1285">
                  <c:v>7.3055555555555554</c:v>
                </c:pt>
                <c:pt idx="1286">
                  <c:v>7.3111111111111109</c:v>
                </c:pt>
                <c:pt idx="1287">
                  <c:v>7.3166666666666664</c:v>
                </c:pt>
                <c:pt idx="1288">
                  <c:v>7.322222222222222</c:v>
                </c:pt>
                <c:pt idx="1289">
                  <c:v>7.3277777777777775</c:v>
                </c:pt>
                <c:pt idx="1290">
                  <c:v>7.333333333333333</c:v>
                </c:pt>
                <c:pt idx="1291">
                  <c:v>7.3388888888888886</c:v>
                </c:pt>
                <c:pt idx="1292">
                  <c:v>7.3444444444444441</c:v>
                </c:pt>
                <c:pt idx="1293">
                  <c:v>7.35</c:v>
                </c:pt>
                <c:pt idx="1294">
                  <c:v>7.3555555555555552</c:v>
                </c:pt>
                <c:pt idx="1295">
                  <c:v>7.3611111111111107</c:v>
                </c:pt>
                <c:pt idx="1296">
                  <c:v>7.3666666666666663</c:v>
                </c:pt>
                <c:pt idx="1297">
                  <c:v>7.3722222222222218</c:v>
                </c:pt>
                <c:pt idx="1298">
                  <c:v>7.3777777777777782</c:v>
                </c:pt>
                <c:pt idx="1299">
                  <c:v>7.3833333333333337</c:v>
                </c:pt>
                <c:pt idx="1300">
                  <c:v>7.3888888888888893</c:v>
                </c:pt>
                <c:pt idx="1301">
                  <c:v>7.3944444444444448</c:v>
                </c:pt>
                <c:pt idx="1302">
                  <c:v>7.4</c:v>
                </c:pt>
                <c:pt idx="1303">
                  <c:v>7.4055555555555559</c:v>
                </c:pt>
                <c:pt idx="1304">
                  <c:v>7.4111111111111114</c:v>
                </c:pt>
                <c:pt idx="1305">
                  <c:v>7.416666666666667</c:v>
                </c:pt>
                <c:pt idx="1306">
                  <c:v>7.4222222222222225</c:v>
                </c:pt>
                <c:pt idx="1307">
                  <c:v>7.427777777777778</c:v>
                </c:pt>
                <c:pt idx="1308">
                  <c:v>7.4333333333333336</c:v>
                </c:pt>
                <c:pt idx="1309">
                  <c:v>7.4388888888888891</c:v>
                </c:pt>
                <c:pt idx="1310">
                  <c:v>7.4444444444444446</c:v>
                </c:pt>
                <c:pt idx="1311">
                  <c:v>7.45</c:v>
                </c:pt>
                <c:pt idx="1312">
                  <c:v>7.4555555555555557</c:v>
                </c:pt>
                <c:pt idx="1313">
                  <c:v>7.4611111111111112</c:v>
                </c:pt>
                <c:pt idx="1314">
                  <c:v>7.4666666666666668</c:v>
                </c:pt>
                <c:pt idx="1315">
                  <c:v>7.4722222222222223</c:v>
                </c:pt>
                <c:pt idx="1316">
                  <c:v>7.4777777777777779</c:v>
                </c:pt>
                <c:pt idx="1317">
                  <c:v>7.4833333333333334</c:v>
                </c:pt>
                <c:pt idx="1318">
                  <c:v>7.4888888888888889</c:v>
                </c:pt>
                <c:pt idx="1319">
                  <c:v>7.4944444444444445</c:v>
                </c:pt>
                <c:pt idx="1320">
                  <c:v>7.5</c:v>
                </c:pt>
                <c:pt idx="1321">
                  <c:v>7.5055555555555555</c:v>
                </c:pt>
                <c:pt idx="1322">
                  <c:v>7.5111111111111111</c:v>
                </c:pt>
                <c:pt idx="1323">
                  <c:v>7.5166666666666666</c:v>
                </c:pt>
                <c:pt idx="1324">
                  <c:v>7.5222222222222221</c:v>
                </c:pt>
                <c:pt idx="1325">
                  <c:v>7.5277777777777777</c:v>
                </c:pt>
                <c:pt idx="1326">
                  <c:v>7.5333333333333332</c:v>
                </c:pt>
                <c:pt idx="1327">
                  <c:v>7.5388888888888888</c:v>
                </c:pt>
                <c:pt idx="1328">
                  <c:v>7.5444444444444443</c:v>
                </c:pt>
                <c:pt idx="1329">
                  <c:v>7.55</c:v>
                </c:pt>
                <c:pt idx="1330">
                  <c:v>7.5555555555555554</c:v>
                </c:pt>
                <c:pt idx="1331">
                  <c:v>7.5611111111111109</c:v>
                </c:pt>
                <c:pt idx="1332">
                  <c:v>7.5666666666666664</c:v>
                </c:pt>
                <c:pt idx="1333">
                  <c:v>7.572222222222222</c:v>
                </c:pt>
                <c:pt idx="1334">
                  <c:v>7.5777777777777775</c:v>
                </c:pt>
                <c:pt idx="1335">
                  <c:v>7.583333333333333</c:v>
                </c:pt>
                <c:pt idx="1336">
                  <c:v>7.5888888888888886</c:v>
                </c:pt>
                <c:pt idx="1337">
                  <c:v>7.5944444444444441</c:v>
                </c:pt>
                <c:pt idx="1338">
                  <c:v>7.6</c:v>
                </c:pt>
                <c:pt idx="1339">
                  <c:v>7.6055555555555552</c:v>
                </c:pt>
                <c:pt idx="1340">
                  <c:v>7.6111111111111107</c:v>
                </c:pt>
                <c:pt idx="1341">
                  <c:v>7.6166666666666663</c:v>
                </c:pt>
                <c:pt idx="1342">
                  <c:v>7.6222222222222218</c:v>
                </c:pt>
                <c:pt idx="1343">
                  <c:v>7.6277777777777782</c:v>
                </c:pt>
                <c:pt idx="1344">
                  <c:v>7.6333333333333337</c:v>
                </c:pt>
                <c:pt idx="1345">
                  <c:v>7.6388888888888893</c:v>
                </c:pt>
                <c:pt idx="1346">
                  <c:v>7.6444444444444448</c:v>
                </c:pt>
                <c:pt idx="1347">
                  <c:v>7.65</c:v>
                </c:pt>
                <c:pt idx="1348">
                  <c:v>7.6555555555555559</c:v>
                </c:pt>
                <c:pt idx="1349">
                  <c:v>7.6611111111111114</c:v>
                </c:pt>
                <c:pt idx="1350">
                  <c:v>7.666666666666667</c:v>
                </c:pt>
                <c:pt idx="1351">
                  <c:v>7.6722222222222225</c:v>
                </c:pt>
                <c:pt idx="1352">
                  <c:v>7.677777777777778</c:v>
                </c:pt>
                <c:pt idx="1353">
                  <c:v>7.6833333333333336</c:v>
                </c:pt>
                <c:pt idx="1354">
                  <c:v>7.6888888888888891</c:v>
                </c:pt>
                <c:pt idx="1355">
                  <c:v>7.6944444444444446</c:v>
                </c:pt>
                <c:pt idx="1356">
                  <c:v>7.7</c:v>
                </c:pt>
                <c:pt idx="1357">
                  <c:v>7.7055555555555557</c:v>
                </c:pt>
                <c:pt idx="1358">
                  <c:v>7.7111111111111112</c:v>
                </c:pt>
                <c:pt idx="1359">
                  <c:v>7.7166666666666668</c:v>
                </c:pt>
                <c:pt idx="1360">
                  <c:v>7.7222222222222223</c:v>
                </c:pt>
                <c:pt idx="1361">
                  <c:v>7.7277777777777779</c:v>
                </c:pt>
                <c:pt idx="1362">
                  <c:v>7.7333333333333334</c:v>
                </c:pt>
                <c:pt idx="1363">
                  <c:v>7.7388888888888889</c:v>
                </c:pt>
                <c:pt idx="1364">
                  <c:v>7.7444444444444445</c:v>
                </c:pt>
                <c:pt idx="1365">
                  <c:v>7.75</c:v>
                </c:pt>
                <c:pt idx="1366">
                  <c:v>7.7555555555555555</c:v>
                </c:pt>
                <c:pt idx="1367">
                  <c:v>7.7611111111111111</c:v>
                </c:pt>
                <c:pt idx="1368">
                  <c:v>7.7666666666666666</c:v>
                </c:pt>
                <c:pt idx="1369">
                  <c:v>7.7722222222222221</c:v>
                </c:pt>
                <c:pt idx="1370">
                  <c:v>7.7777777777777777</c:v>
                </c:pt>
                <c:pt idx="1371">
                  <c:v>7.7833333333333332</c:v>
                </c:pt>
                <c:pt idx="1372">
                  <c:v>7.7888888888888888</c:v>
                </c:pt>
                <c:pt idx="1373">
                  <c:v>7.7944444444444443</c:v>
                </c:pt>
                <c:pt idx="1374">
                  <c:v>7.8</c:v>
                </c:pt>
                <c:pt idx="1375">
                  <c:v>7.8055555555555554</c:v>
                </c:pt>
                <c:pt idx="1376">
                  <c:v>7.8111111111111109</c:v>
                </c:pt>
                <c:pt idx="1377">
                  <c:v>7.8166666666666664</c:v>
                </c:pt>
                <c:pt idx="1378">
                  <c:v>7.822222222222222</c:v>
                </c:pt>
                <c:pt idx="1379">
                  <c:v>7.8277777777777775</c:v>
                </c:pt>
                <c:pt idx="1380">
                  <c:v>7.833333333333333</c:v>
                </c:pt>
                <c:pt idx="1381">
                  <c:v>7.8388888888888886</c:v>
                </c:pt>
                <c:pt idx="1382">
                  <c:v>7.8444444444444441</c:v>
                </c:pt>
                <c:pt idx="1383">
                  <c:v>7.85</c:v>
                </c:pt>
                <c:pt idx="1384">
                  <c:v>7.8555555555555552</c:v>
                </c:pt>
                <c:pt idx="1385">
                  <c:v>7.8611111111111107</c:v>
                </c:pt>
                <c:pt idx="1386">
                  <c:v>7.8666666666666663</c:v>
                </c:pt>
                <c:pt idx="1387">
                  <c:v>7.8722222222222218</c:v>
                </c:pt>
                <c:pt idx="1388">
                  <c:v>7.8777777777777782</c:v>
                </c:pt>
                <c:pt idx="1389">
                  <c:v>7.8833333333333337</c:v>
                </c:pt>
                <c:pt idx="1390">
                  <c:v>7.8888888888888893</c:v>
                </c:pt>
                <c:pt idx="1391">
                  <c:v>7.8944444444444448</c:v>
                </c:pt>
                <c:pt idx="1392">
                  <c:v>7.9</c:v>
                </c:pt>
                <c:pt idx="1393">
                  <c:v>7.9055555555555559</c:v>
                </c:pt>
                <c:pt idx="1394">
                  <c:v>7.9111111111111114</c:v>
                </c:pt>
                <c:pt idx="1395">
                  <c:v>7.916666666666667</c:v>
                </c:pt>
                <c:pt idx="1396">
                  <c:v>7.9222222222222225</c:v>
                </c:pt>
                <c:pt idx="1397">
                  <c:v>7.927777777777778</c:v>
                </c:pt>
                <c:pt idx="1398">
                  <c:v>7.9333333333333336</c:v>
                </c:pt>
                <c:pt idx="1399">
                  <c:v>7.9388888888888891</c:v>
                </c:pt>
                <c:pt idx="1400">
                  <c:v>7.9444444444444446</c:v>
                </c:pt>
                <c:pt idx="1401">
                  <c:v>7.95</c:v>
                </c:pt>
                <c:pt idx="1402">
                  <c:v>7.9555555555555557</c:v>
                </c:pt>
                <c:pt idx="1403">
                  <c:v>7.9611111111111112</c:v>
                </c:pt>
                <c:pt idx="1404">
                  <c:v>7.9666666666666668</c:v>
                </c:pt>
                <c:pt idx="1405">
                  <c:v>7.9722222222222223</c:v>
                </c:pt>
                <c:pt idx="1406">
                  <c:v>7.9777777777777779</c:v>
                </c:pt>
                <c:pt idx="1407">
                  <c:v>7.9833333333333334</c:v>
                </c:pt>
                <c:pt idx="1408">
                  <c:v>7.9888888888888889</c:v>
                </c:pt>
                <c:pt idx="1409">
                  <c:v>7.9944444444444445</c:v>
                </c:pt>
                <c:pt idx="1410">
                  <c:v>8</c:v>
                </c:pt>
                <c:pt idx="1411">
                  <c:v>8.0055555555555564</c:v>
                </c:pt>
                <c:pt idx="1412">
                  <c:v>8.0111111111111111</c:v>
                </c:pt>
                <c:pt idx="1413">
                  <c:v>8.0166666666666675</c:v>
                </c:pt>
                <c:pt idx="1414">
                  <c:v>8.0222222222222221</c:v>
                </c:pt>
                <c:pt idx="1415">
                  <c:v>8.0277777777777786</c:v>
                </c:pt>
                <c:pt idx="1416">
                  <c:v>8.0333333333333332</c:v>
                </c:pt>
                <c:pt idx="1417">
                  <c:v>8.0388888888888896</c:v>
                </c:pt>
                <c:pt idx="1418">
                  <c:v>8.0444444444444443</c:v>
                </c:pt>
                <c:pt idx="1419">
                  <c:v>8.0500000000000007</c:v>
                </c:pt>
                <c:pt idx="1420">
                  <c:v>8.0555555555555554</c:v>
                </c:pt>
                <c:pt idx="1421">
                  <c:v>8.0611111111111118</c:v>
                </c:pt>
                <c:pt idx="1422">
                  <c:v>8.0666666666666664</c:v>
                </c:pt>
                <c:pt idx="1423">
                  <c:v>8.0722222222222229</c:v>
                </c:pt>
                <c:pt idx="1424">
                  <c:v>8.0777777777777775</c:v>
                </c:pt>
                <c:pt idx="1425">
                  <c:v>8.0833333333333339</c:v>
                </c:pt>
                <c:pt idx="1426">
                  <c:v>8.0888888888888886</c:v>
                </c:pt>
                <c:pt idx="1427">
                  <c:v>8.094444444444445</c:v>
                </c:pt>
                <c:pt idx="1428">
                  <c:v>8.1</c:v>
                </c:pt>
                <c:pt idx="1429">
                  <c:v>8.1055555555555561</c:v>
                </c:pt>
                <c:pt idx="1430">
                  <c:v>8.1111111111111107</c:v>
                </c:pt>
                <c:pt idx="1431">
                  <c:v>8.1166666666666671</c:v>
                </c:pt>
                <c:pt idx="1432">
                  <c:v>8.1222222222222218</c:v>
                </c:pt>
                <c:pt idx="1433">
                  <c:v>8.1277777777777782</c:v>
                </c:pt>
                <c:pt idx="1434">
                  <c:v>8.1333333333333329</c:v>
                </c:pt>
                <c:pt idx="1435">
                  <c:v>8.1388888888888893</c:v>
                </c:pt>
                <c:pt idx="1436">
                  <c:v>8.1444444444444439</c:v>
                </c:pt>
                <c:pt idx="1437">
                  <c:v>8.15</c:v>
                </c:pt>
                <c:pt idx="1438">
                  <c:v>8.155555555555555</c:v>
                </c:pt>
                <c:pt idx="1439">
                  <c:v>8.1611111111111114</c:v>
                </c:pt>
                <c:pt idx="1440">
                  <c:v>8.1666666666666661</c:v>
                </c:pt>
                <c:pt idx="1441">
                  <c:v>8.1722222222222225</c:v>
                </c:pt>
                <c:pt idx="1442">
                  <c:v>8.1777777777777771</c:v>
                </c:pt>
                <c:pt idx="1443">
                  <c:v>8.1833333333333336</c:v>
                </c:pt>
                <c:pt idx="1444">
                  <c:v>8.1888888888888882</c:v>
                </c:pt>
                <c:pt idx="1445">
                  <c:v>8.1944444444444446</c:v>
                </c:pt>
                <c:pt idx="1446">
                  <c:v>8.1999999999999993</c:v>
                </c:pt>
                <c:pt idx="1447">
                  <c:v>8.2055555555555557</c:v>
                </c:pt>
                <c:pt idx="1448">
                  <c:v>8.2111111111111104</c:v>
                </c:pt>
                <c:pt idx="1449">
                  <c:v>8.2166666666666668</c:v>
                </c:pt>
                <c:pt idx="1450">
                  <c:v>8.2222222222222214</c:v>
                </c:pt>
                <c:pt idx="1451">
                  <c:v>8.2277777777777779</c:v>
                </c:pt>
                <c:pt idx="1452">
                  <c:v>8.2333333333333325</c:v>
                </c:pt>
                <c:pt idx="1453">
                  <c:v>8.2388888888888889</c:v>
                </c:pt>
                <c:pt idx="1454">
                  <c:v>8.2444444444444436</c:v>
                </c:pt>
                <c:pt idx="1455">
                  <c:v>8.25</c:v>
                </c:pt>
                <c:pt idx="1456">
                  <c:v>8.2555555555555564</c:v>
                </c:pt>
                <c:pt idx="1457">
                  <c:v>8.2611111111111111</c:v>
                </c:pt>
                <c:pt idx="1458">
                  <c:v>8.2666666666666675</c:v>
                </c:pt>
                <c:pt idx="1459">
                  <c:v>8.2722222222222221</c:v>
                </c:pt>
                <c:pt idx="1460">
                  <c:v>8.2777777777777786</c:v>
                </c:pt>
                <c:pt idx="1461">
                  <c:v>8.2833333333333332</c:v>
                </c:pt>
                <c:pt idx="1462">
                  <c:v>8.2888888888888896</c:v>
                </c:pt>
                <c:pt idx="1463">
                  <c:v>8.2944444444444443</c:v>
                </c:pt>
                <c:pt idx="1464">
                  <c:v>8.3000000000000007</c:v>
                </c:pt>
                <c:pt idx="1465">
                  <c:v>8.3055555555555554</c:v>
                </c:pt>
                <c:pt idx="1466">
                  <c:v>8.3111111111111118</c:v>
                </c:pt>
                <c:pt idx="1467">
                  <c:v>8.3166666666666664</c:v>
                </c:pt>
                <c:pt idx="1468">
                  <c:v>8.3222222222222229</c:v>
                </c:pt>
                <c:pt idx="1469">
                  <c:v>8.3277777777777775</c:v>
                </c:pt>
                <c:pt idx="1470">
                  <c:v>8.3333333333333339</c:v>
                </c:pt>
                <c:pt idx="1471">
                  <c:v>8.3388888888888886</c:v>
                </c:pt>
                <c:pt idx="1472">
                  <c:v>8.344444444444445</c:v>
                </c:pt>
                <c:pt idx="1473">
                  <c:v>8.35</c:v>
                </c:pt>
                <c:pt idx="1474">
                  <c:v>8.3555555555555561</c:v>
                </c:pt>
                <c:pt idx="1475">
                  <c:v>8.3611111111111107</c:v>
                </c:pt>
                <c:pt idx="1476">
                  <c:v>8.3666666666666671</c:v>
                </c:pt>
                <c:pt idx="1477">
                  <c:v>8.3722222222222218</c:v>
                </c:pt>
                <c:pt idx="1478">
                  <c:v>8.3777777777777782</c:v>
                </c:pt>
                <c:pt idx="1479">
                  <c:v>8.3833333333333329</c:v>
                </c:pt>
                <c:pt idx="1480">
                  <c:v>8.3888888888888893</c:v>
                </c:pt>
                <c:pt idx="1481">
                  <c:v>8.3944444444444439</c:v>
                </c:pt>
                <c:pt idx="1482">
                  <c:v>8.4</c:v>
                </c:pt>
                <c:pt idx="1483">
                  <c:v>8.405555555555555</c:v>
                </c:pt>
                <c:pt idx="1484">
                  <c:v>8.4111111111111114</c:v>
                </c:pt>
                <c:pt idx="1485">
                  <c:v>8.4166666666666661</c:v>
                </c:pt>
                <c:pt idx="1486">
                  <c:v>8.4222222222222225</c:v>
                </c:pt>
                <c:pt idx="1487">
                  <c:v>8.4277777777777771</c:v>
                </c:pt>
                <c:pt idx="1488">
                  <c:v>8.4333333333333336</c:v>
                </c:pt>
                <c:pt idx="1489">
                  <c:v>8.4388888888888882</c:v>
                </c:pt>
                <c:pt idx="1490">
                  <c:v>8.4444444444444446</c:v>
                </c:pt>
                <c:pt idx="1491">
                  <c:v>8.4499999999999993</c:v>
                </c:pt>
                <c:pt idx="1492">
                  <c:v>8.4555555555555557</c:v>
                </c:pt>
                <c:pt idx="1493">
                  <c:v>8.4611111111111104</c:v>
                </c:pt>
                <c:pt idx="1494">
                  <c:v>8.4666666666666668</c:v>
                </c:pt>
                <c:pt idx="1495">
                  <c:v>8.4722222222222214</c:v>
                </c:pt>
                <c:pt idx="1496">
                  <c:v>8.4777777777777779</c:v>
                </c:pt>
                <c:pt idx="1497">
                  <c:v>8.4833333333333325</c:v>
                </c:pt>
                <c:pt idx="1498">
                  <c:v>8.4888888888888889</c:v>
                </c:pt>
                <c:pt idx="1499">
                  <c:v>8.4944444444444436</c:v>
                </c:pt>
                <c:pt idx="1500">
                  <c:v>8.5</c:v>
                </c:pt>
                <c:pt idx="1501">
                  <c:v>8.5055555555555564</c:v>
                </c:pt>
                <c:pt idx="1502">
                  <c:v>8.5111111111111111</c:v>
                </c:pt>
                <c:pt idx="1503">
                  <c:v>8.5166666666666675</c:v>
                </c:pt>
                <c:pt idx="1504">
                  <c:v>8.5222222222222221</c:v>
                </c:pt>
                <c:pt idx="1505">
                  <c:v>8.5277777777777786</c:v>
                </c:pt>
                <c:pt idx="1506">
                  <c:v>8.5333333333333332</c:v>
                </c:pt>
                <c:pt idx="1507">
                  <c:v>8.5388888888888896</c:v>
                </c:pt>
                <c:pt idx="1508">
                  <c:v>8.5444444444444443</c:v>
                </c:pt>
                <c:pt idx="1509">
                  <c:v>8.5500000000000007</c:v>
                </c:pt>
                <c:pt idx="1510">
                  <c:v>8.5555555555555554</c:v>
                </c:pt>
                <c:pt idx="1511">
                  <c:v>8.5611111111111118</c:v>
                </c:pt>
                <c:pt idx="1512">
                  <c:v>8.5666666666666664</c:v>
                </c:pt>
                <c:pt idx="1513">
                  <c:v>8.5722222222222229</c:v>
                </c:pt>
                <c:pt idx="1514">
                  <c:v>8.5777777777777775</c:v>
                </c:pt>
                <c:pt idx="1515">
                  <c:v>8.5833333333333339</c:v>
                </c:pt>
                <c:pt idx="1516">
                  <c:v>8.5888888888888886</c:v>
                </c:pt>
                <c:pt idx="1517">
                  <c:v>8.594444444444445</c:v>
                </c:pt>
                <c:pt idx="1518">
                  <c:v>8.6</c:v>
                </c:pt>
                <c:pt idx="1519">
                  <c:v>8.6055555555555561</c:v>
                </c:pt>
                <c:pt idx="1520">
                  <c:v>8.6111111111111107</c:v>
                </c:pt>
                <c:pt idx="1521">
                  <c:v>8.6166666666666671</c:v>
                </c:pt>
                <c:pt idx="1522">
                  <c:v>8.6222222222222218</c:v>
                </c:pt>
                <c:pt idx="1523">
                  <c:v>8.6277777777777782</c:v>
                </c:pt>
                <c:pt idx="1524">
                  <c:v>8.6333333333333329</c:v>
                </c:pt>
                <c:pt idx="1525">
                  <c:v>8.6388888888888893</c:v>
                </c:pt>
                <c:pt idx="1526">
                  <c:v>8.6444444444444439</c:v>
                </c:pt>
                <c:pt idx="1527">
                  <c:v>8.65</c:v>
                </c:pt>
                <c:pt idx="1528">
                  <c:v>8.655555555555555</c:v>
                </c:pt>
                <c:pt idx="1529">
                  <c:v>8.6611111111111114</c:v>
                </c:pt>
                <c:pt idx="1530">
                  <c:v>8.6666666666666661</c:v>
                </c:pt>
                <c:pt idx="1531">
                  <c:v>8.6722222222222225</c:v>
                </c:pt>
                <c:pt idx="1532">
                  <c:v>8.6777777777777771</c:v>
                </c:pt>
                <c:pt idx="1533">
                  <c:v>8.6833333333333336</c:v>
                </c:pt>
                <c:pt idx="1534">
                  <c:v>8.6888888888888882</c:v>
                </c:pt>
                <c:pt idx="1535">
                  <c:v>8.6944444444444446</c:v>
                </c:pt>
                <c:pt idx="1536">
                  <c:v>8.6999999999999993</c:v>
                </c:pt>
                <c:pt idx="1537">
                  <c:v>8.7055555555555557</c:v>
                </c:pt>
                <c:pt idx="1538">
                  <c:v>8.7111111111111104</c:v>
                </c:pt>
                <c:pt idx="1539">
                  <c:v>8.7166666666666668</c:v>
                </c:pt>
                <c:pt idx="1540">
                  <c:v>8.7222222222222214</c:v>
                </c:pt>
                <c:pt idx="1541">
                  <c:v>8.7277777777777779</c:v>
                </c:pt>
                <c:pt idx="1542">
                  <c:v>8.7333333333333325</c:v>
                </c:pt>
                <c:pt idx="1543">
                  <c:v>8.7388888888888889</c:v>
                </c:pt>
                <c:pt idx="1544">
                  <c:v>8.7444444444444436</c:v>
                </c:pt>
                <c:pt idx="1545">
                  <c:v>8.75</c:v>
                </c:pt>
                <c:pt idx="1546">
                  <c:v>8.7555555555555564</c:v>
                </c:pt>
                <c:pt idx="1547">
                  <c:v>8.7611111111111111</c:v>
                </c:pt>
                <c:pt idx="1548">
                  <c:v>8.7666666666666675</c:v>
                </c:pt>
                <c:pt idx="1549">
                  <c:v>8.7722222222222221</c:v>
                </c:pt>
                <c:pt idx="1550">
                  <c:v>8.7777777777777786</c:v>
                </c:pt>
                <c:pt idx="1551">
                  <c:v>8.7833333333333332</c:v>
                </c:pt>
                <c:pt idx="1552">
                  <c:v>8.7888888888888896</c:v>
                </c:pt>
                <c:pt idx="1553">
                  <c:v>8.7944444444444443</c:v>
                </c:pt>
                <c:pt idx="1554">
                  <c:v>8.8000000000000007</c:v>
                </c:pt>
                <c:pt idx="1555">
                  <c:v>8.8055555555555554</c:v>
                </c:pt>
                <c:pt idx="1556">
                  <c:v>8.8111111111111118</c:v>
                </c:pt>
                <c:pt idx="1557">
                  <c:v>8.8166666666666664</c:v>
                </c:pt>
                <c:pt idx="1558">
                  <c:v>8.8222222222222229</c:v>
                </c:pt>
                <c:pt idx="1559">
                  <c:v>8.8277777777777775</c:v>
                </c:pt>
                <c:pt idx="1560">
                  <c:v>8.8333333333333339</c:v>
                </c:pt>
                <c:pt idx="1561">
                  <c:v>8.8388888888888886</c:v>
                </c:pt>
                <c:pt idx="1562">
                  <c:v>8.844444444444445</c:v>
                </c:pt>
                <c:pt idx="1563">
                  <c:v>8.85</c:v>
                </c:pt>
                <c:pt idx="1564">
                  <c:v>8.8555555555555561</c:v>
                </c:pt>
                <c:pt idx="1565">
                  <c:v>8.8611111111111107</c:v>
                </c:pt>
                <c:pt idx="1566">
                  <c:v>8.8666666666666671</c:v>
                </c:pt>
                <c:pt idx="1567">
                  <c:v>8.8722222222222218</c:v>
                </c:pt>
                <c:pt idx="1568">
                  <c:v>8.8777777777777782</c:v>
                </c:pt>
                <c:pt idx="1569">
                  <c:v>8.8833333333333329</c:v>
                </c:pt>
                <c:pt idx="1570">
                  <c:v>8.8888888888888893</c:v>
                </c:pt>
                <c:pt idx="1571">
                  <c:v>8.8944444444444439</c:v>
                </c:pt>
                <c:pt idx="1572">
                  <c:v>8.9</c:v>
                </c:pt>
                <c:pt idx="1573">
                  <c:v>8.905555555555555</c:v>
                </c:pt>
                <c:pt idx="1574">
                  <c:v>8.9111111111111114</c:v>
                </c:pt>
                <c:pt idx="1575">
                  <c:v>8.9166666666666661</c:v>
                </c:pt>
                <c:pt idx="1576">
                  <c:v>8.9222222222222225</c:v>
                </c:pt>
                <c:pt idx="1577">
                  <c:v>8.9277777777777771</c:v>
                </c:pt>
                <c:pt idx="1578">
                  <c:v>8.9333333333333336</c:v>
                </c:pt>
                <c:pt idx="1579">
                  <c:v>8.9388888888888882</c:v>
                </c:pt>
                <c:pt idx="1580">
                  <c:v>8.9444444444444446</c:v>
                </c:pt>
                <c:pt idx="1581">
                  <c:v>8.9499999999999993</c:v>
                </c:pt>
                <c:pt idx="1582">
                  <c:v>8.9555555555555557</c:v>
                </c:pt>
                <c:pt idx="1583">
                  <c:v>8.9611111111111104</c:v>
                </c:pt>
                <c:pt idx="1584">
                  <c:v>8.9666666666666668</c:v>
                </c:pt>
                <c:pt idx="1585">
                  <c:v>8.9722222222222214</c:v>
                </c:pt>
                <c:pt idx="1586">
                  <c:v>8.9777777777777779</c:v>
                </c:pt>
                <c:pt idx="1587">
                  <c:v>8.9833333333333325</c:v>
                </c:pt>
                <c:pt idx="1588">
                  <c:v>8.9888888888888889</c:v>
                </c:pt>
                <c:pt idx="1589">
                  <c:v>8.9944444444444436</c:v>
                </c:pt>
                <c:pt idx="1590">
                  <c:v>9</c:v>
                </c:pt>
                <c:pt idx="1591">
                  <c:v>9.0055555555555564</c:v>
                </c:pt>
                <c:pt idx="1592">
                  <c:v>9.0111111111111111</c:v>
                </c:pt>
                <c:pt idx="1593">
                  <c:v>9.0166666666666675</c:v>
                </c:pt>
                <c:pt idx="1594">
                  <c:v>9.0222222222222221</c:v>
                </c:pt>
                <c:pt idx="1595">
                  <c:v>9.0277777777777786</c:v>
                </c:pt>
                <c:pt idx="1596">
                  <c:v>9.0333333333333332</c:v>
                </c:pt>
                <c:pt idx="1597">
                  <c:v>9.0388888888888896</c:v>
                </c:pt>
                <c:pt idx="1598">
                  <c:v>9.0444444444444443</c:v>
                </c:pt>
                <c:pt idx="1599">
                  <c:v>9.0500000000000007</c:v>
                </c:pt>
                <c:pt idx="1600">
                  <c:v>9.0555555555555554</c:v>
                </c:pt>
                <c:pt idx="1601">
                  <c:v>9.0611111111111118</c:v>
                </c:pt>
                <c:pt idx="1602">
                  <c:v>9.0666666666666664</c:v>
                </c:pt>
                <c:pt idx="1603">
                  <c:v>9.0722222222222229</c:v>
                </c:pt>
                <c:pt idx="1604">
                  <c:v>9.0777777777777775</c:v>
                </c:pt>
                <c:pt idx="1605">
                  <c:v>9.0833333333333339</c:v>
                </c:pt>
                <c:pt idx="1606">
                  <c:v>9.0888888888888886</c:v>
                </c:pt>
                <c:pt idx="1607">
                  <c:v>9.094444444444445</c:v>
                </c:pt>
                <c:pt idx="1608">
                  <c:v>9.1</c:v>
                </c:pt>
                <c:pt idx="1609">
                  <c:v>9.1055555555555561</c:v>
                </c:pt>
                <c:pt idx="1610">
                  <c:v>9.1111111111111107</c:v>
                </c:pt>
                <c:pt idx="1611">
                  <c:v>9.1166666666666671</c:v>
                </c:pt>
                <c:pt idx="1612">
                  <c:v>9.1222222222222218</c:v>
                </c:pt>
                <c:pt idx="1613">
                  <c:v>9.1277777777777782</c:v>
                </c:pt>
                <c:pt idx="1614">
                  <c:v>9.1333333333333329</c:v>
                </c:pt>
                <c:pt idx="1615">
                  <c:v>9.1388888888888893</c:v>
                </c:pt>
                <c:pt idx="1616">
                  <c:v>9.1444444444444439</c:v>
                </c:pt>
                <c:pt idx="1617">
                  <c:v>9.15</c:v>
                </c:pt>
                <c:pt idx="1618">
                  <c:v>9.155555555555555</c:v>
                </c:pt>
                <c:pt idx="1619">
                  <c:v>9.1611111111111114</c:v>
                </c:pt>
                <c:pt idx="1620">
                  <c:v>9.1666666666666661</c:v>
                </c:pt>
                <c:pt idx="1621">
                  <c:v>9.1722222222222225</c:v>
                </c:pt>
                <c:pt idx="1622">
                  <c:v>9.1777777777777771</c:v>
                </c:pt>
                <c:pt idx="1623">
                  <c:v>9.1833333333333336</c:v>
                </c:pt>
                <c:pt idx="1624">
                  <c:v>9.1888888888888882</c:v>
                </c:pt>
                <c:pt idx="1625">
                  <c:v>9.1944444444444446</c:v>
                </c:pt>
                <c:pt idx="1626">
                  <c:v>9.1999999999999993</c:v>
                </c:pt>
                <c:pt idx="1627">
                  <c:v>9.2055555555555557</c:v>
                </c:pt>
                <c:pt idx="1628">
                  <c:v>9.2111111111111104</c:v>
                </c:pt>
                <c:pt idx="1629">
                  <c:v>9.2166666666666668</c:v>
                </c:pt>
                <c:pt idx="1630">
                  <c:v>9.2222222222222214</c:v>
                </c:pt>
                <c:pt idx="1631">
                  <c:v>9.2277777777777779</c:v>
                </c:pt>
                <c:pt idx="1632">
                  <c:v>9.2333333333333325</c:v>
                </c:pt>
                <c:pt idx="1633">
                  <c:v>9.2388888888888889</c:v>
                </c:pt>
                <c:pt idx="1634">
                  <c:v>9.2444444444444436</c:v>
                </c:pt>
                <c:pt idx="1635">
                  <c:v>9.25</c:v>
                </c:pt>
                <c:pt idx="1636">
                  <c:v>9.2555555555555564</c:v>
                </c:pt>
                <c:pt idx="1637">
                  <c:v>9.2611111111111111</c:v>
                </c:pt>
                <c:pt idx="1638">
                  <c:v>9.2666666666666675</c:v>
                </c:pt>
                <c:pt idx="1639">
                  <c:v>9.2722222222222221</c:v>
                </c:pt>
                <c:pt idx="1640">
                  <c:v>9.2777777777777786</c:v>
                </c:pt>
                <c:pt idx="1641">
                  <c:v>9.2833333333333332</c:v>
                </c:pt>
                <c:pt idx="1642">
                  <c:v>9.2888888888888896</c:v>
                </c:pt>
                <c:pt idx="1643">
                  <c:v>9.2944444444444443</c:v>
                </c:pt>
                <c:pt idx="1644">
                  <c:v>9.3000000000000007</c:v>
                </c:pt>
                <c:pt idx="1645">
                  <c:v>9.3055555555555554</c:v>
                </c:pt>
                <c:pt idx="1646">
                  <c:v>9.3111111111111118</c:v>
                </c:pt>
                <c:pt idx="1647">
                  <c:v>9.3166666666666664</c:v>
                </c:pt>
                <c:pt idx="1648">
                  <c:v>9.3222222222222229</c:v>
                </c:pt>
                <c:pt idx="1649">
                  <c:v>9.3277777777777775</c:v>
                </c:pt>
                <c:pt idx="1650">
                  <c:v>9.3333333333333339</c:v>
                </c:pt>
                <c:pt idx="1651">
                  <c:v>9.3388888888888886</c:v>
                </c:pt>
                <c:pt idx="1652">
                  <c:v>9.344444444444445</c:v>
                </c:pt>
                <c:pt idx="1653">
                  <c:v>9.35</c:v>
                </c:pt>
                <c:pt idx="1654">
                  <c:v>9.3555555555555561</c:v>
                </c:pt>
                <c:pt idx="1655">
                  <c:v>9.3611111111111107</c:v>
                </c:pt>
                <c:pt idx="1656">
                  <c:v>9.3666666666666671</c:v>
                </c:pt>
                <c:pt idx="1657">
                  <c:v>9.3722222222222218</c:v>
                </c:pt>
                <c:pt idx="1658">
                  <c:v>9.3777777777777782</c:v>
                </c:pt>
                <c:pt idx="1659">
                  <c:v>9.3833333333333329</c:v>
                </c:pt>
                <c:pt idx="1660">
                  <c:v>9.3888888888888893</c:v>
                </c:pt>
                <c:pt idx="1661">
                  <c:v>9.3944444444444439</c:v>
                </c:pt>
                <c:pt idx="1662">
                  <c:v>9.4</c:v>
                </c:pt>
                <c:pt idx="1663">
                  <c:v>9.405555555555555</c:v>
                </c:pt>
                <c:pt idx="1664">
                  <c:v>9.4111111111111114</c:v>
                </c:pt>
                <c:pt idx="1665">
                  <c:v>9.4166666666666661</c:v>
                </c:pt>
                <c:pt idx="1666">
                  <c:v>9.4222222222222225</c:v>
                </c:pt>
                <c:pt idx="1667">
                  <c:v>9.4277777777777771</c:v>
                </c:pt>
                <c:pt idx="1668">
                  <c:v>9.4333333333333336</c:v>
                </c:pt>
                <c:pt idx="1669">
                  <c:v>9.4388888888888882</c:v>
                </c:pt>
                <c:pt idx="1670">
                  <c:v>9.4444444444444446</c:v>
                </c:pt>
                <c:pt idx="1671">
                  <c:v>9.4499999999999993</c:v>
                </c:pt>
                <c:pt idx="1672">
                  <c:v>9.4555555555555557</c:v>
                </c:pt>
                <c:pt idx="1673">
                  <c:v>9.4611111111111104</c:v>
                </c:pt>
                <c:pt idx="1674">
                  <c:v>9.4666666666666668</c:v>
                </c:pt>
                <c:pt idx="1675">
                  <c:v>9.4722222222222214</c:v>
                </c:pt>
                <c:pt idx="1676">
                  <c:v>9.4777777777777779</c:v>
                </c:pt>
                <c:pt idx="1677">
                  <c:v>9.4833333333333325</c:v>
                </c:pt>
                <c:pt idx="1678">
                  <c:v>9.4888888888888889</c:v>
                </c:pt>
                <c:pt idx="1679">
                  <c:v>9.4944444444444436</c:v>
                </c:pt>
                <c:pt idx="1680">
                  <c:v>9.5</c:v>
                </c:pt>
                <c:pt idx="1681">
                  <c:v>9.5055555555555564</c:v>
                </c:pt>
                <c:pt idx="1682">
                  <c:v>9.5111111111111111</c:v>
                </c:pt>
                <c:pt idx="1683">
                  <c:v>9.5166666666666675</c:v>
                </c:pt>
                <c:pt idx="1684">
                  <c:v>9.5222222222222221</c:v>
                </c:pt>
                <c:pt idx="1685">
                  <c:v>9.5277777777777786</c:v>
                </c:pt>
                <c:pt idx="1686">
                  <c:v>9.5333333333333332</c:v>
                </c:pt>
                <c:pt idx="1687">
                  <c:v>9.5388888888888896</c:v>
                </c:pt>
                <c:pt idx="1688">
                  <c:v>9.5444444444444443</c:v>
                </c:pt>
                <c:pt idx="1689">
                  <c:v>9.5500000000000007</c:v>
                </c:pt>
                <c:pt idx="1690">
                  <c:v>9.5555555555555554</c:v>
                </c:pt>
                <c:pt idx="1691">
                  <c:v>9.5611111111111118</c:v>
                </c:pt>
                <c:pt idx="1692">
                  <c:v>9.5666666666666664</c:v>
                </c:pt>
                <c:pt idx="1693">
                  <c:v>9.5722222222222229</c:v>
                </c:pt>
                <c:pt idx="1694">
                  <c:v>9.5777777777777775</c:v>
                </c:pt>
                <c:pt idx="1695">
                  <c:v>9.5833333333333339</c:v>
                </c:pt>
                <c:pt idx="1696">
                  <c:v>9.5888888888888886</c:v>
                </c:pt>
                <c:pt idx="1697">
                  <c:v>9.594444444444445</c:v>
                </c:pt>
                <c:pt idx="1698">
                  <c:v>9.6</c:v>
                </c:pt>
                <c:pt idx="1699">
                  <c:v>9.6055555555555561</c:v>
                </c:pt>
                <c:pt idx="1700">
                  <c:v>9.6111111111111107</c:v>
                </c:pt>
                <c:pt idx="1701">
                  <c:v>9.6166666666666671</c:v>
                </c:pt>
                <c:pt idx="1702">
                  <c:v>9.6222222222222218</c:v>
                </c:pt>
                <c:pt idx="1703">
                  <c:v>9.6277777777777782</c:v>
                </c:pt>
                <c:pt idx="1704">
                  <c:v>9.6333333333333329</c:v>
                </c:pt>
                <c:pt idx="1705">
                  <c:v>9.6388888888888893</c:v>
                </c:pt>
                <c:pt idx="1706">
                  <c:v>9.6444444444444439</c:v>
                </c:pt>
                <c:pt idx="1707">
                  <c:v>9.65</c:v>
                </c:pt>
                <c:pt idx="1708">
                  <c:v>9.655555555555555</c:v>
                </c:pt>
                <c:pt idx="1709">
                  <c:v>9.6611111111111114</c:v>
                </c:pt>
                <c:pt idx="1710">
                  <c:v>9.6666666666666661</c:v>
                </c:pt>
                <c:pt idx="1711">
                  <c:v>9.6722222222222225</c:v>
                </c:pt>
                <c:pt idx="1712">
                  <c:v>9.6777777777777771</c:v>
                </c:pt>
                <c:pt idx="1713">
                  <c:v>9.6833333333333336</c:v>
                </c:pt>
                <c:pt idx="1714">
                  <c:v>9.6888888888888882</c:v>
                </c:pt>
                <c:pt idx="1715">
                  <c:v>9.6944444444444446</c:v>
                </c:pt>
                <c:pt idx="1716">
                  <c:v>9.6999999999999993</c:v>
                </c:pt>
                <c:pt idx="1717">
                  <c:v>9.7055555555555557</c:v>
                </c:pt>
                <c:pt idx="1718">
                  <c:v>9.7111111111111104</c:v>
                </c:pt>
                <c:pt idx="1719">
                  <c:v>9.7166666666666668</c:v>
                </c:pt>
                <c:pt idx="1720">
                  <c:v>9.7222222222222214</c:v>
                </c:pt>
                <c:pt idx="1721">
                  <c:v>9.7277777777777779</c:v>
                </c:pt>
                <c:pt idx="1722">
                  <c:v>9.7333333333333325</c:v>
                </c:pt>
                <c:pt idx="1723">
                  <c:v>9.7388888888888889</c:v>
                </c:pt>
                <c:pt idx="1724">
                  <c:v>9.7444444444444436</c:v>
                </c:pt>
                <c:pt idx="1725">
                  <c:v>9.75</c:v>
                </c:pt>
                <c:pt idx="1726">
                  <c:v>9.7555555555555564</c:v>
                </c:pt>
                <c:pt idx="1727">
                  <c:v>9.7611111111111111</c:v>
                </c:pt>
                <c:pt idx="1728">
                  <c:v>9.7666666666666675</c:v>
                </c:pt>
                <c:pt idx="1729">
                  <c:v>9.7722222222222221</c:v>
                </c:pt>
                <c:pt idx="1730">
                  <c:v>9.7777777777777786</c:v>
                </c:pt>
                <c:pt idx="1731">
                  <c:v>9.7833333333333332</c:v>
                </c:pt>
                <c:pt idx="1732">
                  <c:v>9.7888888888888896</c:v>
                </c:pt>
                <c:pt idx="1733">
                  <c:v>9.7944444444444443</c:v>
                </c:pt>
                <c:pt idx="1734">
                  <c:v>9.8000000000000007</c:v>
                </c:pt>
                <c:pt idx="1735">
                  <c:v>9.8055555555555554</c:v>
                </c:pt>
                <c:pt idx="1736">
                  <c:v>9.8111111111111118</c:v>
                </c:pt>
                <c:pt idx="1737">
                  <c:v>9.8166666666666664</c:v>
                </c:pt>
                <c:pt idx="1738">
                  <c:v>9.8222222222222229</c:v>
                </c:pt>
                <c:pt idx="1739">
                  <c:v>9.8277777777777775</c:v>
                </c:pt>
                <c:pt idx="1740">
                  <c:v>9.8333333333333339</c:v>
                </c:pt>
                <c:pt idx="1741">
                  <c:v>9.8388888888888886</c:v>
                </c:pt>
                <c:pt idx="1742">
                  <c:v>9.844444444444445</c:v>
                </c:pt>
                <c:pt idx="1743">
                  <c:v>9.85</c:v>
                </c:pt>
                <c:pt idx="1744">
                  <c:v>9.8555555555555561</c:v>
                </c:pt>
                <c:pt idx="1745">
                  <c:v>9.8611111111111107</c:v>
                </c:pt>
                <c:pt idx="1746">
                  <c:v>9.8666666666666671</c:v>
                </c:pt>
                <c:pt idx="1747">
                  <c:v>9.8722222222222218</c:v>
                </c:pt>
                <c:pt idx="1748">
                  <c:v>9.8777777777777782</c:v>
                </c:pt>
                <c:pt idx="1749">
                  <c:v>9.8833333333333329</c:v>
                </c:pt>
                <c:pt idx="1750">
                  <c:v>9.8888888888888893</c:v>
                </c:pt>
                <c:pt idx="1751">
                  <c:v>9.8944444444444439</c:v>
                </c:pt>
                <c:pt idx="1752">
                  <c:v>9.9</c:v>
                </c:pt>
                <c:pt idx="1753">
                  <c:v>9.905555555555555</c:v>
                </c:pt>
                <c:pt idx="1754">
                  <c:v>9.9111111111111114</c:v>
                </c:pt>
                <c:pt idx="1755">
                  <c:v>9.9166666666666661</c:v>
                </c:pt>
                <c:pt idx="1756">
                  <c:v>9.9222222222222225</c:v>
                </c:pt>
                <c:pt idx="1757">
                  <c:v>9.9277777777777771</c:v>
                </c:pt>
                <c:pt idx="1758">
                  <c:v>9.9333333333333336</c:v>
                </c:pt>
                <c:pt idx="1759">
                  <c:v>9.9388888888888882</c:v>
                </c:pt>
                <c:pt idx="1760">
                  <c:v>9.9444444444444446</c:v>
                </c:pt>
                <c:pt idx="1761">
                  <c:v>9.9499999999999993</c:v>
                </c:pt>
                <c:pt idx="1762">
                  <c:v>9.9555555555555557</c:v>
                </c:pt>
                <c:pt idx="1763">
                  <c:v>9.9611111111111104</c:v>
                </c:pt>
                <c:pt idx="1764">
                  <c:v>9.9666666666666668</c:v>
                </c:pt>
                <c:pt idx="1765">
                  <c:v>9.9722222222222214</c:v>
                </c:pt>
                <c:pt idx="1766">
                  <c:v>9.9777777777777779</c:v>
                </c:pt>
                <c:pt idx="1767">
                  <c:v>9.9833333333333325</c:v>
                </c:pt>
                <c:pt idx="1768">
                  <c:v>9.9888888888888889</c:v>
                </c:pt>
                <c:pt idx="1769">
                  <c:v>9.9944444444444436</c:v>
                </c:pt>
                <c:pt idx="1770">
                  <c:v>10</c:v>
                </c:pt>
                <c:pt idx="1771">
                  <c:v>10.005555555555556</c:v>
                </c:pt>
                <c:pt idx="1772">
                  <c:v>10.011111111111111</c:v>
                </c:pt>
                <c:pt idx="1773">
                  <c:v>10.016666666666667</c:v>
                </c:pt>
                <c:pt idx="1774">
                  <c:v>10.022222222222222</c:v>
                </c:pt>
                <c:pt idx="1775">
                  <c:v>10.027777777777779</c:v>
                </c:pt>
                <c:pt idx="1776">
                  <c:v>10.033333333333333</c:v>
                </c:pt>
                <c:pt idx="1777">
                  <c:v>10.03888888888889</c:v>
                </c:pt>
                <c:pt idx="1778">
                  <c:v>10.044444444444444</c:v>
                </c:pt>
                <c:pt idx="1779">
                  <c:v>10.050000000000001</c:v>
                </c:pt>
                <c:pt idx="1780">
                  <c:v>10.055555555555555</c:v>
                </c:pt>
                <c:pt idx="1781">
                  <c:v>10.061111111111112</c:v>
                </c:pt>
                <c:pt idx="1782">
                  <c:v>10.066666666666666</c:v>
                </c:pt>
                <c:pt idx="1783">
                  <c:v>10.072222222222223</c:v>
                </c:pt>
                <c:pt idx="1784">
                  <c:v>10.077777777777778</c:v>
                </c:pt>
                <c:pt idx="1785">
                  <c:v>10.083333333333334</c:v>
                </c:pt>
                <c:pt idx="1786">
                  <c:v>10.088888888888889</c:v>
                </c:pt>
                <c:pt idx="1787">
                  <c:v>10.094444444444445</c:v>
                </c:pt>
                <c:pt idx="1788">
                  <c:v>10.1</c:v>
                </c:pt>
                <c:pt idx="1789">
                  <c:v>10.105555555555556</c:v>
                </c:pt>
                <c:pt idx="1790">
                  <c:v>10.111111111111111</c:v>
                </c:pt>
                <c:pt idx="1791">
                  <c:v>10.116666666666667</c:v>
                </c:pt>
                <c:pt idx="1792">
                  <c:v>10.122222222222222</c:v>
                </c:pt>
                <c:pt idx="1793">
                  <c:v>10.127777777777778</c:v>
                </c:pt>
                <c:pt idx="1794">
                  <c:v>10.133333333333333</c:v>
                </c:pt>
                <c:pt idx="1795">
                  <c:v>10.138888888888889</c:v>
                </c:pt>
                <c:pt idx="1796">
                  <c:v>10.144444444444444</c:v>
                </c:pt>
                <c:pt idx="1797">
                  <c:v>10.15</c:v>
                </c:pt>
                <c:pt idx="1798">
                  <c:v>10.155555555555555</c:v>
                </c:pt>
                <c:pt idx="1799">
                  <c:v>10.161111111111111</c:v>
                </c:pt>
                <c:pt idx="1800">
                  <c:v>10.166666666666666</c:v>
                </c:pt>
                <c:pt idx="1801">
                  <c:v>10.172222222222222</c:v>
                </c:pt>
                <c:pt idx="1802">
                  <c:v>10.177777777777777</c:v>
                </c:pt>
                <c:pt idx="1803">
                  <c:v>10.183333333333334</c:v>
                </c:pt>
                <c:pt idx="1804">
                  <c:v>10.188888888888888</c:v>
                </c:pt>
                <c:pt idx="1805">
                  <c:v>10.194444444444445</c:v>
                </c:pt>
                <c:pt idx="1806">
                  <c:v>10.199999999999999</c:v>
                </c:pt>
                <c:pt idx="1807">
                  <c:v>10.205555555555556</c:v>
                </c:pt>
                <c:pt idx="1808">
                  <c:v>10.21111111111111</c:v>
                </c:pt>
                <c:pt idx="1809">
                  <c:v>10.216666666666667</c:v>
                </c:pt>
                <c:pt idx="1810">
                  <c:v>10.222222222222221</c:v>
                </c:pt>
                <c:pt idx="1811">
                  <c:v>10.227777777777778</c:v>
                </c:pt>
                <c:pt idx="1812">
                  <c:v>10.233333333333333</c:v>
                </c:pt>
                <c:pt idx="1813">
                  <c:v>10.238888888888889</c:v>
                </c:pt>
                <c:pt idx="1814">
                  <c:v>10.244444444444444</c:v>
                </c:pt>
                <c:pt idx="1815">
                  <c:v>10.25</c:v>
                </c:pt>
                <c:pt idx="1816">
                  <c:v>10.255555555555556</c:v>
                </c:pt>
                <c:pt idx="1817">
                  <c:v>10.261111111111111</c:v>
                </c:pt>
                <c:pt idx="1818">
                  <c:v>10.266666666666667</c:v>
                </c:pt>
                <c:pt idx="1819">
                  <c:v>10.272222222222222</c:v>
                </c:pt>
                <c:pt idx="1820">
                  <c:v>10.277777777777779</c:v>
                </c:pt>
                <c:pt idx="1821">
                  <c:v>10.283333333333333</c:v>
                </c:pt>
                <c:pt idx="1822">
                  <c:v>10.28888888888889</c:v>
                </c:pt>
                <c:pt idx="1823">
                  <c:v>10.294444444444444</c:v>
                </c:pt>
                <c:pt idx="1824">
                  <c:v>10.3</c:v>
                </c:pt>
                <c:pt idx="1825">
                  <c:v>10.305555555555555</c:v>
                </c:pt>
                <c:pt idx="1826">
                  <c:v>10.311111111111112</c:v>
                </c:pt>
                <c:pt idx="1827">
                  <c:v>10.316666666666666</c:v>
                </c:pt>
                <c:pt idx="1828">
                  <c:v>10.322222222222223</c:v>
                </c:pt>
                <c:pt idx="1829">
                  <c:v>10.327777777777778</c:v>
                </c:pt>
                <c:pt idx="1830">
                  <c:v>10.333333333333334</c:v>
                </c:pt>
                <c:pt idx="1831">
                  <c:v>10.338888888888889</c:v>
                </c:pt>
                <c:pt idx="1832">
                  <c:v>10.344444444444445</c:v>
                </c:pt>
                <c:pt idx="1833">
                  <c:v>10.35</c:v>
                </c:pt>
                <c:pt idx="1834">
                  <c:v>10.355555555555556</c:v>
                </c:pt>
                <c:pt idx="1835">
                  <c:v>10.361111111111111</c:v>
                </c:pt>
                <c:pt idx="1836">
                  <c:v>10.366666666666667</c:v>
                </c:pt>
                <c:pt idx="1837">
                  <c:v>10.372222222222222</c:v>
                </c:pt>
                <c:pt idx="1838">
                  <c:v>10.377777777777778</c:v>
                </c:pt>
                <c:pt idx="1839">
                  <c:v>10.383333333333333</c:v>
                </c:pt>
                <c:pt idx="1840">
                  <c:v>10.388888888888889</c:v>
                </c:pt>
                <c:pt idx="1841">
                  <c:v>10.394444444444444</c:v>
                </c:pt>
                <c:pt idx="1842">
                  <c:v>10.4</c:v>
                </c:pt>
                <c:pt idx="1843">
                  <c:v>10.405555555555555</c:v>
                </c:pt>
                <c:pt idx="1844">
                  <c:v>10.411111111111111</c:v>
                </c:pt>
                <c:pt idx="1845">
                  <c:v>10.416666666666666</c:v>
                </c:pt>
                <c:pt idx="1846">
                  <c:v>10.422222222222222</c:v>
                </c:pt>
                <c:pt idx="1847">
                  <c:v>10.427777777777777</c:v>
                </c:pt>
                <c:pt idx="1848">
                  <c:v>10.433333333333334</c:v>
                </c:pt>
                <c:pt idx="1849">
                  <c:v>10.438888888888888</c:v>
                </c:pt>
                <c:pt idx="1850">
                  <c:v>10.444444444444445</c:v>
                </c:pt>
                <c:pt idx="1851">
                  <c:v>10.45</c:v>
                </c:pt>
                <c:pt idx="1852">
                  <c:v>10.455555555555556</c:v>
                </c:pt>
                <c:pt idx="1853">
                  <c:v>10.46111111111111</c:v>
                </c:pt>
                <c:pt idx="1854">
                  <c:v>10.466666666666667</c:v>
                </c:pt>
                <c:pt idx="1855">
                  <c:v>10.472222222222221</c:v>
                </c:pt>
                <c:pt idx="1856">
                  <c:v>10.477777777777778</c:v>
                </c:pt>
                <c:pt idx="1857">
                  <c:v>10.483333333333333</c:v>
                </c:pt>
                <c:pt idx="1858">
                  <c:v>10.488888888888889</c:v>
                </c:pt>
                <c:pt idx="1859">
                  <c:v>10.494444444444444</c:v>
                </c:pt>
                <c:pt idx="1860">
                  <c:v>10.5</c:v>
                </c:pt>
                <c:pt idx="1861">
                  <c:v>10.505555555555556</c:v>
                </c:pt>
                <c:pt idx="1862">
                  <c:v>10.511111111111111</c:v>
                </c:pt>
                <c:pt idx="1863">
                  <c:v>10.516666666666667</c:v>
                </c:pt>
                <c:pt idx="1864">
                  <c:v>10.522222222222222</c:v>
                </c:pt>
                <c:pt idx="1865">
                  <c:v>10.527777777777779</c:v>
                </c:pt>
                <c:pt idx="1866">
                  <c:v>10.533333333333333</c:v>
                </c:pt>
                <c:pt idx="1867">
                  <c:v>10.53888888888889</c:v>
                </c:pt>
                <c:pt idx="1868">
                  <c:v>10.544444444444444</c:v>
                </c:pt>
                <c:pt idx="1869">
                  <c:v>10.55</c:v>
                </c:pt>
                <c:pt idx="1870">
                  <c:v>10.555555555555555</c:v>
                </c:pt>
                <c:pt idx="1871">
                  <c:v>10.561111111111112</c:v>
                </c:pt>
                <c:pt idx="1872">
                  <c:v>10.566666666666666</c:v>
                </c:pt>
                <c:pt idx="1873">
                  <c:v>10.572222222222223</c:v>
                </c:pt>
                <c:pt idx="1874">
                  <c:v>10.577777777777778</c:v>
                </c:pt>
                <c:pt idx="1875">
                  <c:v>10.583333333333334</c:v>
                </c:pt>
                <c:pt idx="1876">
                  <c:v>10.588888888888889</c:v>
                </c:pt>
                <c:pt idx="1877">
                  <c:v>10.594444444444445</c:v>
                </c:pt>
                <c:pt idx="1878">
                  <c:v>10.6</c:v>
                </c:pt>
                <c:pt idx="1879">
                  <c:v>10.605555555555556</c:v>
                </c:pt>
                <c:pt idx="1880">
                  <c:v>10.611111111111111</c:v>
                </c:pt>
                <c:pt idx="1881">
                  <c:v>10.616666666666667</c:v>
                </c:pt>
                <c:pt idx="1882">
                  <c:v>10.622222222222222</c:v>
                </c:pt>
                <c:pt idx="1883">
                  <c:v>10.627777777777778</c:v>
                </c:pt>
                <c:pt idx="1884">
                  <c:v>10.633333333333333</c:v>
                </c:pt>
                <c:pt idx="1885">
                  <c:v>10.638888888888889</c:v>
                </c:pt>
                <c:pt idx="1886">
                  <c:v>10.644444444444444</c:v>
                </c:pt>
                <c:pt idx="1887">
                  <c:v>10.65</c:v>
                </c:pt>
                <c:pt idx="1888">
                  <c:v>10.655555555555555</c:v>
                </c:pt>
                <c:pt idx="1889">
                  <c:v>10.661111111111111</c:v>
                </c:pt>
                <c:pt idx="1890">
                  <c:v>10.666666666666666</c:v>
                </c:pt>
                <c:pt idx="1891">
                  <c:v>10.672222222222222</c:v>
                </c:pt>
                <c:pt idx="1892">
                  <c:v>10.677777777777777</c:v>
                </c:pt>
                <c:pt idx="1893">
                  <c:v>10.683333333333334</c:v>
                </c:pt>
                <c:pt idx="1894">
                  <c:v>10.688888888888888</c:v>
                </c:pt>
                <c:pt idx="1895">
                  <c:v>10.694444444444445</c:v>
                </c:pt>
                <c:pt idx="1896">
                  <c:v>10.7</c:v>
                </c:pt>
                <c:pt idx="1897">
                  <c:v>10.705555555555556</c:v>
                </c:pt>
                <c:pt idx="1898">
                  <c:v>10.71111111111111</c:v>
                </c:pt>
                <c:pt idx="1899">
                  <c:v>10.716666666666667</c:v>
                </c:pt>
                <c:pt idx="1900">
                  <c:v>10.722222222222221</c:v>
                </c:pt>
                <c:pt idx="1901">
                  <c:v>10.727777777777778</c:v>
                </c:pt>
                <c:pt idx="1902">
                  <c:v>10.733333333333333</c:v>
                </c:pt>
                <c:pt idx="1903">
                  <c:v>10.738888888888889</c:v>
                </c:pt>
                <c:pt idx="1904">
                  <c:v>10.744444444444444</c:v>
                </c:pt>
                <c:pt idx="1905">
                  <c:v>10.75</c:v>
                </c:pt>
                <c:pt idx="1906">
                  <c:v>10.755555555555556</c:v>
                </c:pt>
                <c:pt idx="1907">
                  <c:v>10.761111111111111</c:v>
                </c:pt>
                <c:pt idx="1908">
                  <c:v>10.766666666666667</c:v>
                </c:pt>
                <c:pt idx="1909">
                  <c:v>10.772222222222222</c:v>
                </c:pt>
                <c:pt idx="1910">
                  <c:v>10.777777777777779</c:v>
                </c:pt>
                <c:pt idx="1911">
                  <c:v>10.783333333333333</c:v>
                </c:pt>
                <c:pt idx="1912">
                  <c:v>10.78888888888889</c:v>
                </c:pt>
                <c:pt idx="1913">
                  <c:v>10.794444444444444</c:v>
                </c:pt>
                <c:pt idx="1914">
                  <c:v>10.8</c:v>
                </c:pt>
                <c:pt idx="1915">
                  <c:v>10.805555555555555</c:v>
                </c:pt>
                <c:pt idx="1916">
                  <c:v>10.811111111111112</c:v>
                </c:pt>
                <c:pt idx="1917">
                  <c:v>10.816666666666666</c:v>
                </c:pt>
                <c:pt idx="1918">
                  <c:v>10.822222222222223</c:v>
                </c:pt>
                <c:pt idx="1919">
                  <c:v>10.827777777777778</c:v>
                </c:pt>
                <c:pt idx="1920">
                  <c:v>10.833333333333334</c:v>
                </c:pt>
                <c:pt idx="1921">
                  <c:v>10.838888888888889</c:v>
                </c:pt>
                <c:pt idx="1922">
                  <c:v>10.844444444444445</c:v>
                </c:pt>
                <c:pt idx="1923">
                  <c:v>10.85</c:v>
                </c:pt>
                <c:pt idx="1924">
                  <c:v>10.855555555555556</c:v>
                </c:pt>
                <c:pt idx="1925">
                  <c:v>10.861111111111111</c:v>
                </c:pt>
                <c:pt idx="1926">
                  <c:v>10.866666666666667</c:v>
                </c:pt>
                <c:pt idx="1927">
                  <c:v>10.872222222222222</c:v>
                </c:pt>
                <c:pt idx="1928">
                  <c:v>10.877777777777778</c:v>
                </c:pt>
                <c:pt idx="1929">
                  <c:v>10.883333333333333</c:v>
                </c:pt>
                <c:pt idx="1930">
                  <c:v>10.888888888888889</c:v>
                </c:pt>
                <c:pt idx="1931">
                  <c:v>10.894444444444444</c:v>
                </c:pt>
                <c:pt idx="1932">
                  <c:v>10.9</c:v>
                </c:pt>
                <c:pt idx="1933">
                  <c:v>10.905555555555555</c:v>
                </c:pt>
                <c:pt idx="1934">
                  <c:v>10.911111111111111</c:v>
                </c:pt>
                <c:pt idx="1935">
                  <c:v>10.916666666666666</c:v>
                </c:pt>
                <c:pt idx="1936">
                  <c:v>10.922222222222222</c:v>
                </c:pt>
                <c:pt idx="1937">
                  <c:v>10.927777777777777</c:v>
                </c:pt>
                <c:pt idx="1938">
                  <c:v>10.933333333333334</c:v>
                </c:pt>
                <c:pt idx="1939">
                  <c:v>10.938888888888888</c:v>
                </c:pt>
                <c:pt idx="1940">
                  <c:v>10.944444444444445</c:v>
                </c:pt>
                <c:pt idx="1941">
                  <c:v>10.95</c:v>
                </c:pt>
                <c:pt idx="1942">
                  <c:v>10.955555555555556</c:v>
                </c:pt>
                <c:pt idx="1943">
                  <c:v>10.96111111111111</c:v>
                </c:pt>
                <c:pt idx="1944">
                  <c:v>10.966666666666667</c:v>
                </c:pt>
                <c:pt idx="1945">
                  <c:v>10.972222222222221</c:v>
                </c:pt>
                <c:pt idx="1946">
                  <c:v>10.977777777777778</c:v>
                </c:pt>
                <c:pt idx="1947">
                  <c:v>10.983333333333333</c:v>
                </c:pt>
                <c:pt idx="1948">
                  <c:v>10.988888888888889</c:v>
                </c:pt>
                <c:pt idx="1949">
                  <c:v>10.994444444444444</c:v>
                </c:pt>
                <c:pt idx="1950">
                  <c:v>11</c:v>
                </c:pt>
                <c:pt idx="1951">
                  <c:v>11.005555555555556</c:v>
                </c:pt>
                <c:pt idx="1952">
                  <c:v>11.011111111111111</c:v>
                </c:pt>
                <c:pt idx="1953">
                  <c:v>11.016666666666667</c:v>
                </c:pt>
                <c:pt idx="1954">
                  <c:v>11.022222222222222</c:v>
                </c:pt>
                <c:pt idx="1955">
                  <c:v>11.027777777777779</c:v>
                </c:pt>
                <c:pt idx="1956">
                  <c:v>11.033333333333333</c:v>
                </c:pt>
                <c:pt idx="1957">
                  <c:v>11.03888888888889</c:v>
                </c:pt>
                <c:pt idx="1958">
                  <c:v>11.044444444444444</c:v>
                </c:pt>
                <c:pt idx="1959">
                  <c:v>11.05</c:v>
                </c:pt>
                <c:pt idx="1960">
                  <c:v>11.055555555555555</c:v>
                </c:pt>
                <c:pt idx="1961">
                  <c:v>11.061111111111112</c:v>
                </c:pt>
                <c:pt idx="1962">
                  <c:v>11.066666666666666</c:v>
                </c:pt>
                <c:pt idx="1963">
                  <c:v>11.072222222222223</c:v>
                </c:pt>
                <c:pt idx="1964">
                  <c:v>11.077777777777778</c:v>
                </c:pt>
                <c:pt idx="1965">
                  <c:v>11.083333333333334</c:v>
                </c:pt>
                <c:pt idx="1966">
                  <c:v>11.088888888888889</c:v>
                </c:pt>
                <c:pt idx="1967">
                  <c:v>11.094444444444445</c:v>
                </c:pt>
                <c:pt idx="1968">
                  <c:v>11.1</c:v>
                </c:pt>
                <c:pt idx="1969">
                  <c:v>11.105555555555556</c:v>
                </c:pt>
                <c:pt idx="1970">
                  <c:v>11.111111111111111</c:v>
                </c:pt>
                <c:pt idx="1971">
                  <c:v>11.116666666666667</c:v>
                </c:pt>
                <c:pt idx="1972">
                  <c:v>11.122222222222222</c:v>
                </c:pt>
                <c:pt idx="1973">
                  <c:v>11.127777777777778</c:v>
                </c:pt>
                <c:pt idx="1974">
                  <c:v>11.133333333333333</c:v>
                </c:pt>
                <c:pt idx="1975">
                  <c:v>11.138888888888889</c:v>
                </c:pt>
                <c:pt idx="1976">
                  <c:v>11.144444444444444</c:v>
                </c:pt>
                <c:pt idx="1977">
                  <c:v>11.15</c:v>
                </c:pt>
                <c:pt idx="1978">
                  <c:v>11.155555555555555</c:v>
                </c:pt>
                <c:pt idx="1979">
                  <c:v>11.161111111111111</c:v>
                </c:pt>
                <c:pt idx="1980">
                  <c:v>11.166666666666666</c:v>
                </c:pt>
                <c:pt idx="1981">
                  <c:v>11.172222222222222</c:v>
                </c:pt>
                <c:pt idx="1982">
                  <c:v>11.177777777777777</c:v>
                </c:pt>
                <c:pt idx="1983">
                  <c:v>11.183333333333334</c:v>
                </c:pt>
                <c:pt idx="1984">
                  <c:v>11.188888888888888</c:v>
                </c:pt>
                <c:pt idx="1985">
                  <c:v>11.194444444444445</c:v>
                </c:pt>
                <c:pt idx="1986">
                  <c:v>11.2</c:v>
                </c:pt>
                <c:pt idx="1987">
                  <c:v>11.205555555555556</c:v>
                </c:pt>
                <c:pt idx="1988">
                  <c:v>11.21111111111111</c:v>
                </c:pt>
                <c:pt idx="1989">
                  <c:v>11.216666666666667</c:v>
                </c:pt>
                <c:pt idx="1990">
                  <c:v>11.222222222222221</c:v>
                </c:pt>
                <c:pt idx="1991">
                  <c:v>11.227777777777778</c:v>
                </c:pt>
                <c:pt idx="1992">
                  <c:v>11.233333333333333</c:v>
                </c:pt>
                <c:pt idx="1993">
                  <c:v>11.238888888888889</c:v>
                </c:pt>
                <c:pt idx="1994">
                  <c:v>11.244444444444444</c:v>
                </c:pt>
                <c:pt idx="1995">
                  <c:v>11.25</c:v>
                </c:pt>
                <c:pt idx="1996">
                  <c:v>11.255555555555556</c:v>
                </c:pt>
                <c:pt idx="1997">
                  <c:v>11.261111111111111</c:v>
                </c:pt>
                <c:pt idx="1998">
                  <c:v>11.266666666666667</c:v>
                </c:pt>
                <c:pt idx="1999">
                  <c:v>11.272222222222222</c:v>
                </c:pt>
                <c:pt idx="2000">
                  <c:v>11.277777777777779</c:v>
                </c:pt>
                <c:pt idx="2001">
                  <c:v>11.283333333333333</c:v>
                </c:pt>
                <c:pt idx="2002">
                  <c:v>11.28888888888889</c:v>
                </c:pt>
                <c:pt idx="2003">
                  <c:v>11.294444444444444</c:v>
                </c:pt>
                <c:pt idx="2004">
                  <c:v>11.3</c:v>
                </c:pt>
                <c:pt idx="2005">
                  <c:v>11.305555555555555</c:v>
                </c:pt>
                <c:pt idx="2006">
                  <c:v>11.311111111111112</c:v>
                </c:pt>
                <c:pt idx="2007">
                  <c:v>11.316666666666666</c:v>
                </c:pt>
                <c:pt idx="2008">
                  <c:v>11.322222222222223</c:v>
                </c:pt>
                <c:pt idx="2009">
                  <c:v>11.327777777777778</c:v>
                </c:pt>
                <c:pt idx="2010">
                  <c:v>11.333333333333334</c:v>
                </c:pt>
                <c:pt idx="2011">
                  <c:v>11.338888888888889</c:v>
                </c:pt>
                <c:pt idx="2012">
                  <c:v>11.344444444444445</c:v>
                </c:pt>
                <c:pt idx="2013">
                  <c:v>11.35</c:v>
                </c:pt>
                <c:pt idx="2014">
                  <c:v>11.355555555555556</c:v>
                </c:pt>
                <c:pt idx="2015">
                  <c:v>11.361111111111111</c:v>
                </c:pt>
                <c:pt idx="2016">
                  <c:v>11.366666666666667</c:v>
                </c:pt>
                <c:pt idx="2017">
                  <c:v>11.372222222222222</c:v>
                </c:pt>
                <c:pt idx="2018">
                  <c:v>11.377777777777778</c:v>
                </c:pt>
                <c:pt idx="2019">
                  <c:v>11.383333333333333</c:v>
                </c:pt>
                <c:pt idx="2020">
                  <c:v>11.388888888888889</c:v>
                </c:pt>
                <c:pt idx="2021">
                  <c:v>11.394444444444444</c:v>
                </c:pt>
                <c:pt idx="2022">
                  <c:v>11.4</c:v>
                </c:pt>
                <c:pt idx="2023">
                  <c:v>11.405555555555555</c:v>
                </c:pt>
                <c:pt idx="2024">
                  <c:v>11.411111111111111</c:v>
                </c:pt>
                <c:pt idx="2025">
                  <c:v>11.416666666666666</c:v>
                </c:pt>
                <c:pt idx="2026">
                  <c:v>11.422222222222222</c:v>
                </c:pt>
                <c:pt idx="2027">
                  <c:v>11.427777777777777</c:v>
                </c:pt>
                <c:pt idx="2028">
                  <c:v>11.433333333333334</c:v>
                </c:pt>
                <c:pt idx="2029">
                  <c:v>11.438888888888888</c:v>
                </c:pt>
                <c:pt idx="2030">
                  <c:v>11.444444444444445</c:v>
                </c:pt>
                <c:pt idx="2031">
                  <c:v>11.45</c:v>
                </c:pt>
                <c:pt idx="2032">
                  <c:v>11.455555555555556</c:v>
                </c:pt>
                <c:pt idx="2033">
                  <c:v>11.46111111111111</c:v>
                </c:pt>
                <c:pt idx="2034">
                  <c:v>11.466666666666667</c:v>
                </c:pt>
                <c:pt idx="2035">
                  <c:v>11.472222222222221</c:v>
                </c:pt>
                <c:pt idx="2036">
                  <c:v>11.477777777777778</c:v>
                </c:pt>
                <c:pt idx="2037">
                  <c:v>11.483333333333333</c:v>
                </c:pt>
                <c:pt idx="2038">
                  <c:v>11.488888888888889</c:v>
                </c:pt>
                <c:pt idx="2039">
                  <c:v>11.494444444444444</c:v>
                </c:pt>
                <c:pt idx="2040">
                  <c:v>11.5</c:v>
                </c:pt>
                <c:pt idx="2041">
                  <c:v>11.505555555555556</c:v>
                </c:pt>
                <c:pt idx="2042">
                  <c:v>11.511111111111111</c:v>
                </c:pt>
                <c:pt idx="2043">
                  <c:v>11.516666666666667</c:v>
                </c:pt>
                <c:pt idx="2044">
                  <c:v>11.522222222222222</c:v>
                </c:pt>
                <c:pt idx="2045">
                  <c:v>11.527777777777779</c:v>
                </c:pt>
                <c:pt idx="2046">
                  <c:v>11.533333333333333</c:v>
                </c:pt>
                <c:pt idx="2047">
                  <c:v>11.53888888888889</c:v>
                </c:pt>
                <c:pt idx="2048">
                  <c:v>11.544444444444444</c:v>
                </c:pt>
                <c:pt idx="2049">
                  <c:v>11.55</c:v>
                </c:pt>
                <c:pt idx="2050">
                  <c:v>11.555555555555555</c:v>
                </c:pt>
                <c:pt idx="2051">
                  <c:v>11.561111111111112</c:v>
                </c:pt>
                <c:pt idx="2052">
                  <c:v>11.566666666666666</c:v>
                </c:pt>
                <c:pt idx="2053">
                  <c:v>11.572222222222223</c:v>
                </c:pt>
                <c:pt idx="2054">
                  <c:v>11.577777777777778</c:v>
                </c:pt>
                <c:pt idx="2055">
                  <c:v>11.583333333333334</c:v>
                </c:pt>
                <c:pt idx="2056">
                  <c:v>11.588888888888889</c:v>
                </c:pt>
                <c:pt idx="2057">
                  <c:v>11.594444444444445</c:v>
                </c:pt>
                <c:pt idx="2058">
                  <c:v>11.6</c:v>
                </c:pt>
                <c:pt idx="2059">
                  <c:v>11.605555555555556</c:v>
                </c:pt>
                <c:pt idx="2060">
                  <c:v>11.611111111111111</c:v>
                </c:pt>
                <c:pt idx="2061">
                  <c:v>11.616666666666667</c:v>
                </c:pt>
                <c:pt idx="2062">
                  <c:v>11.622222222222222</c:v>
                </c:pt>
                <c:pt idx="2063">
                  <c:v>11.627777777777778</c:v>
                </c:pt>
                <c:pt idx="2064">
                  <c:v>11.633333333333333</c:v>
                </c:pt>
                <c:pt idx="2065">
                  <c:v>11.638888888888889</c:v>
                </c:pt>
                <c:pt idx="2066">
                  <c:v>11.644444444444444</c:v>
                </c:pt>
                <c:pt idx="2067">
                  <c:v>11.65</c:v>
                </c:pt>
                <c:pt idx="2068">
                  <c:v>11.655555555555555</c:v>
                </c:pt>
                <c:pt idx="2069">
                  <c:v>11.661111111111111</c:v>
                </c:pt>
                <c:pt idx="2070">
                  <c:v>11.666666666666666</c:v>
                </c:pt>
                <c:pt idx="2071">
                  <c:v>11.672222222222222</c:v>
                </c:pt>
                <c:pt idx="2072">
                  <c:v>11.677777777777777</c:v>
                </c:pt>
                <c:pt idx="2073">
                  <c:v>11.683333333333334</c:v>
                </c:pt>
                <c:pt idx="2074">
                  <c:v>11.688888888888888</c:v>
                </c:pt>
                <c:pt idx="2075">
                  <c:v>11.694444444444445</c:v>
                </c:pt>
                <c:pt idx="2076">
                  <c:v>11.7</c:v>
                </c:pt>
                <c:pt idx="2077">
                  <c:v>11.705555555555556</c:v>
                </c:pt>
                <c:pt idx="2078">
                  <c:v>11.71111111111111</c:v>
                </c:pt>
                <c:pt idx="2079">
                  <c:v>11.716666666666667</c:v>
                </c:pt>
                <c:pt idx="2080">
                  <c:v>11.722222222222221</c:v>
                </c:pt>
                <c:pt idx="2081">
                  <c:v>11.727777777777778</c:v>
                </c:pt>
                <c:pt idx="2082">
                  <c:v>11.733333333333333</c:v>
                </c:pt>
                <c:pt idx="2083">
                  <c:v>11.738888888888889</c:v>
                </c:pt>
                <c:pt idx="2084">
                  <c:v>11.744444444444444</c:v>
                </c:pt>
                <c:pt idx="2085">
                  <c:v>11.75</c:v>
                </c:pt>
                <c:pt idx="2086">
                  <c:v>11.755555555555556</c:v>
                </c:pt>
                <c:pt idx="2087">
                  <c:v>11.761111111111111</c:v>
                </c:pt>
                <c:pt idx="2088">
                  <c:v>11.766666666666667</c:v>
                </c:pt>
                <c:pt idx="2089">
                  <c:v>11.772222222222222</c:v>
                </c:pt>
                <c:pt idx="2090">
                  <c:v>11.777777777777779</c:v>
                </c:pt>
                <c:pt idx="2091">
                  <c:v>11.783333333333333</c:v>
                </c:pt>
                <c:pt idx="2092">
                  <c:v>11.78888888888889</c:v>
                </c:pt>
                <c:pt idx="2093">
                  <c:v>11.794444444444444</c:v>
                </c:pt>
                <c:pt idx="2094">
                  <c:v>11.8</c:v>
                </c:pt>
                <c:pt idx="2095">
                  <c:v>11.805555555555555</c:v>
                </c:pt>
                <c:pt idx="2096">
                  <c:v>11.811111111111112</c:v>
                </c:pt>
                <c:pt idx="2097">
                  <c:v>11.816666666666666</c:v>
                </c:pt>
                <c:pt idx="2098">
                  <c:v>11.822222222222223</c:v>
                </c:pt>
                <c:pt idx="2099">
                  <c:v>11.827777777777778</c:v>
                </c:pt>
                <c:pt idx="2100">
                  <c:v>11.833333333333334</c:v>
                </c:pt>
                <c:pt idx="2101">
                  <c:v>11.838888888888889</c:v>
                </c:pt>
                <c:pt idx="2102">
                  <c:v>11.844444444444445</c:v>
                </c:pt>
                <c:pt idx="2103">
                  <c:v>11.85</c:v>
                </c:pt>
                <c:pt idx="2104">
                  <c:v>11.855555555555556</c:v>
                </c:pt>
                <c:pt idx="2105">
                  <c:v>11.861111111111111</c:v>
                </c:pt>
                <c:pt idx="2106">
                  <c:v>11.866666666666667</c:v>
                </c:pt>
                <c:pt idx="2107">
                  <c:v>11.872222222222222</c:v>
                </c:pt>
                <c:pt idx="2108">
                  <c:v>11.877777777777778</c:v>
                </c:pt>
                <c:pt idx="2109">
                  <c:v>11.883333333333333</c:v>
                </c:pt>
                <c:pt idx="2110">
                  <c:v>11.888888888888889</c:v>
                </c:pt>
                <c:pt idx="2111">
                  <c:v>11.894444444444444</c:v>
                </c:pt>
                <c:pt idx="2112">
                  <c:v>11.9</c:v>
                </c:pt>
                <c:pt idx="2113">
                  <c:v>11.905555555555555</c:v>
                </c:pt>
                <c:pt idx="2114">
                  <c:v>11.911111111111111</c:v>
                </c:pt>
                <c:pt idx="2115">
                  <c:v>11.916666666666666</c:v>
                </c:pt>
                <c:pt idx="2116">
                  <c:v>11.922222222222222</c:v>
                </c:pt>
                <c:pt idx="2117">
                  <c:v>11.927777777777777</c:v>
                </c:pt>
                <c:pt idx="2118">
                  <c:v>11.933333333333334</c:v>
                </c:pt>
                <c:pt idx="2119">
                  <c:v>11.938888888888888</c:v>
                </c:pt>
                <c:pt idx="2120">
                  <c:v>11.944444444444445</c:v>
                </c:pt>
                <c:pt idx="2121">
                  <c:v>11.95</c:v>
                </c:pt>
                <c:pt idx="2122">
                  <c:v>11.955555555555556</c:v>
                </c:pt>
                <c:pt idx="2123">
                  <c:v>11.96111111111111</c:v>
                </c:pt>
                <c:pt idx="2124">
                  <c:v>11.966666666666667</c:v>
                </c:pt>
                <c:pt idx="2125">
                  <c:v>11.972222222222221</c:v>
                </c:pt>
                <c:pt idx="2126">
                  <c:v>11.977777777777778</c:v>
                </c:pt>
                <c:pt idx="2127">
                  <c:v>11.983333333333333</c:v>
                </c:pt>
                <c:pt idx="2128">
                  <c:v>11.988888888888889</c:v>
                </c:pt>
                <c:pt idx="2129">
                  <c:v>11.994444444444444</c:v>
                </c:pt>
                <c:pt idx="2130">
                  <c:v>12</c:v>
                </c:pt>
                <c:pt idx="2131">
                  <c:v>12.005555555555556</c:v>
                </c:pt>
                <c:pt idx="2132">
                  <c:v>12.011111111111111</c:v>
                </c:pt>
                <c:pt idx="2133">
                  <c:v>12.016666666666667</c:v>
                </c:pt>
                <c:pt idx="2134">
                  <c:v>12.022222222222222</c:v>
                </c:pt>
                <c:pt idx="2135">
                  <c:v>12.027777777777779</c:v>
                </c:pt>
                <c:pt idx="2136">
                  <c:v>12.033333333333333</c:v>
                </c:pt>
                <c:pt idx="2137">
                  <c:v>12.03888888888889</c:v>
                </c:pt>
                <c:pt idx="2138">
                  <c:v>12.044444444444444</c:v>
                </c:pt>
                <c:pt idx="2139">
                  <c:v>12.05</c:v>
                </c:pt>
                <c:pt idx="2140">
                  <c:v>12.055555555555555</c:v>
                </c:pt>
                <c:pt idx="2141">
                  <c:v>12.061111111111112</c:v>
                </c:pt>
                <c:pt idx="2142">
                  <c:v>12.066666666666666</c:v>
                </c:pt>
                <c:pt idx="2143">
                  <c:v>12.072222222222223</c:v>
                </c:pt>
                <c:pt idx="2144">
                  <c:v>12.077777777777778</c:v>
                </c:pt>
                <c:pt idx="2145">
                  <c:v>12.083333333333334</c:v>
                </c:pt>
                <c:pt idx="2146">
                  <c:v>12.088888888888889</c:v>
                </c:pt>
                <c:pt idx="2147">
                  <c:v>12.094444444444445</c:v>
                </c:pt>
                <c:pt idx="2148">
                  <c:v>12.1</c:v>
                </c:pt>
                <c:pt idx="2149">
                  <c:v>12.105555555555556</c:v>
                </c:pt>
                <c:pt idx="2150">
                  <c:v>12.111111111111111</c:v>
                </c:pt>
                <c:pt idx="2151">
                  <c:v>12.116666666666667</c:v>
                </c:pt>
                <c:pt idx="2152">
                  <c:v>12.122222222222222</c:v>
                </c:pt>
                <c:pt idx="2153">
                  <c:v>12.127777777777778</c:v>
                </c:pt>
                <c:pt idx="2154">
                  <c:v>12.133333333333333</c:v>
                </c:pt>
                <c:pt idx="2155">
                  <c:v>12.138888888888889</c:v>
                </c:pt>
                <c:pt idx="2156">
                  <c:v>12.144444444444444</c:v>
                </c:pt>
                <c:pt idx="2157">
                  <c:v>12.15</c:v>
                </c:pt>
                <c:pt idx="2158">
                  <c:v>12.155555555555555</c:v>
                </c:pt>
                <c:pt idx="2159">
                  <c:v>12.161111111111111</c:v>
                </c:pt>
                <c:pt idx="2160">
                  <c:v>12.166666666666666</c:v>
                </c:pt>
                <c:pt idx="2161">
                  <c:v>12.172222222222222</c:v>
                </c:pt>
                <c:pt idx="2162">
                  <c:v>12.177777777777777</c:v>
                </c:pt>
                <c:pt idx="2163">
                  <c:v>12.183333333333334</c:v>
                </c:pt>
                <c:pt idx="2164">
                  <c:v>12.188888888888888</c:v>
                </c:pt>
                <c:pt idx="2165">
                  <c:v>12.194444444444445</c:v>
                </c:pt>
                <c:pt idx="2166">
                  <c:v>12.2</c:v>
                </c:pt>
                <c:pt idx="2167">
                  <c:v>12.205555555555556</c:v>
                </c:pt>
                <c:pt idx="2168">
                  <c:v>12.21111111111111</c:v>
                </c:pt>
                <c:pt idx="2169">
                  <c:v>12.216666666666667</c:v>
                </c:pt>
                <c:pt idx="2170">
                  <c:v>12.222222222222221</c:v>
                </c:pt>
                <c:pt idx="2171">
                  <c:v>12.227777777777778</c:v>
                </c:pt>
                <c:pt idx="2172">
                  <c:v>12.233333333333333</c:v>
                </c:pt>
                <c:pt idx="2173">
                  <c:v>12.238888888888889</c:v>
                </c:pt>
                <c:pt idx="2174">
                  <c:v>12.244444444444444</c:v>
                </c:pt>
                <c:pt idx="2175">
                  <c:v>12.25</c:v>
                </c:pt>
                <c:pt idx="2176">
                  <c:v>12.255555555555556</c:v>
                </c:pt>
                <c:pt idx="2177">
                  <c:v>12.261111111111111</c:v>
                </c:pt>
                <c:pt idx="2178">
                  <c:v>12.266666666666667</c:v>
                </c:pt>
                <c:pt idx="2179">
                  <c:v>12.272222222222222</c:v>
                </c:pt>
                <c:pt idx="2180">
                  <c:v>12.277777777777779</c:v>
                </c:pt>
                <c:pt idx="2181">
                  <c:v>12.283333333333333</c:v>
                </c:pt>
                <c:pt idx="2182">
                  <c:v>12.28888888888889</c:v>
                </c:pt>
                <c:pt idx="2183">
                  <c:v>12.294444444444444</c:v>
                </c:pt>
                <c:pt idx="2184">
                  <c:v>12.3</c:v>
                </c:pt>
                <c:pt idx="2185">
                  <c:v>12.305555555555555</c:v>
                </c:pt>
                <c:pt idx="2186">
                  <c:v>12.311111111111112</c:v>
                </c:pt>
                <c:pt idx="2187">
                  <c:v>12.316666666666666</c:v>
                </c:pt>
                <c:pt idx="2188">
                  <c:v>12.322222222222223</c:v>
                </c:pt>
                <c:pt idx="2189">
                  <c:v>12.327777777777778</c:v>
                </c:pt>
                <c:pt idx="2190">
                  <c:v>12.333333333333334</c:v>
                </c:pt>
                <c:pt idx="2191">
                  <c:v>12.338888888888889</c:v>
                </c:pt>
                <c:pt idx="2192">
                  <c:v>12.344444444444445</c:v>
                </c:pt>
                <c:pt idx="2193">
                  <c:v>12.35</c:v>
                </c:pt>
                <c:pt idx="2194">
                  <c:v>12.355555555555556</c:v>
                </c:pt>
                <c:pt idx="2195">
                  <c:v>12.361111111111111</c:v>
                </c:pt>
                <c:pt idx="2196">
                  <c:v>12.366666666666667</c:v>
                </c:pt>
                <c:pt idx="2197">
                  <c:v>12.372222222222222</c:v>
                </c:pt>
                <c:pt idx="2198">
                  <c:v>12.377777777777778</c:v>
                </c:pt>
                <c:pt idx="2199">
                  <c:v>12.383333333333333</c:v>
                </c:pt>
                <c:pt idx="2200">
                  <c:v>12.388888888888889</c:v>
                </c:pt>
                <c:pt idx="2201">
                  <c:v>12.394444444444444</c:v>
                </c:pt>
                <c:pt idx="2202">
                  <c:v>12.4</c:v>
                </c:pt>
                <c:pt idx="2203">
                  <c:v>12.405555555555555</c:v>
                </c:pt>
                <c:pt idx="2204">
                  <c:v>12.411111111111111</c:v>
                </c:pt>
                <c:pt idx="2205">
                  <c:v>12.416666666666666</c:v>
                </c:pt>
                <c:pt idx="2206">
                  <c:v>12.422222222222222</c:v>
                </c:pt>
                <c:pt idx="2207">
                  <c:v>12.427777777777777</c:v>
                </c:pt>
                <c:pt idx="2208">
                  <c:v>12.433333333333334</c:v>
                </c:pt>
                <c:pt idx="2209">
                  <c:v>12.438888888888888</c:v>
                </c:pt>
                <c:pt idx="2210">
                  <c:v>12.444444444444445</c:v>
                </c:pt>
                <c:pt idx="2211">
                  <c:v>12.45</c:v>
                </c:pt>
                <c:pt idx="2212">
                  <c:v>12.455555555555556</c:v>
                </c:pt>
                <c:pt idx="2213">
                  <c:v>12.46111111111111</c:v>
                </c:pt>
                <c:pt idx="2214">
                  <c:v>12.466666666666667</c:v>
                </c:pt>
                <c:pt idx="2215">
                  <c:v>12.472222222222221</c:v>
                </c:pt>
                <c:pt idx="2216">
                  <c:v>12.477777777777778</c:v>
                </c:pt>
                <c:pt idx="2217">
                  <c:v>12.483333333333333</c:v>
                </c:pt>
                <c:pt idx="2218">
                  <c:v>12.488888888888889</c:v>
                </c:pt>
                <c:pt idx="2219">
                  <c:v>12.494444444444444</c:v>
                </c:pt>
                <c:pt idx="2220">
                  <c:v>12.5</c:v>
                </c:pt>
                <c:pt idx="2221">
                  <c:v>12.505555555555556</c:v>
                </c:pt>
                <c:pt idx="2222">
                  <c:v>12.511111111111111</c:v>
                </c:pt>
                <c:pt idx="2223">
                  <c:v>12.516666666666667</c:v>
                </c:pt>
                <c:pt idx="2224">
                  <c:v>12.522222222222222</c:v>
                </c:pt>
                <c:pt idx="2225">
                  <c:v>12.527777777777779</c:v>
                </c:pt>
                <c:pt idx="2226">
                  <c:v>12.533333333333333</c:v>
                </c:pt>
                <c:pt idx="2227">
                  <c:v>12.53888888888889</c:v>
                </c:pt>
                <c:pt idx="2228">
                  <c:v>12.544444444444444</c:v>
                </c:pt>
                <c:pt idx="2229">
                  <c:v>12.55</c:v>
                </c:pt>
                <c:pt idx="2230">
                  <c:v>12.555555555555555</c:v>
                </c:pt>
                <c:pt idx="2231">
                  <c:v>12.561111111111112</c:v>
                </c:pt>
                <c:pt idx="2232">
                  <c:v>12.566666666666666</c:v>
                </c:pt>
                <c:pt idx="2233">
                  <c:v>12.572222222222223</c:v>
                </c:pt>
                <c:pt idx="2234">
                  <c:v>12.577777777777778</c:v>
                </c:pt>
                <c:pt idx="2235">
                  <c:v>12.583333333333334</c:v>
                </c:pt>
                <c:pt idx="2236">
                  <c:v>12.588888888888889</c:v>
                </c:pt>
                <c:pt idx="2237">
                  <c:v>12.594444444444445</c:v>
                </c:pt>
                <c:pt idx="2238">
                  <c:v>12.6</c:v>
                </c:pt>
                <c:pt idx="2239">
                  <c:v>12.605555555555556</c:v>
                </c:pt>
                <c:pt idx="2240">
                  <c:v>12.611111111111111</c:v>
                </c:pt>
                <c:pt idx="2241">
                  <c:v>12.616666666666667</c:v>
                </c:pt>
                <c:pt idx="2242">
                  <c:v>12.622222222222222</c:v>
                </c:pt>
                <c:pt idx="2243">
                  <c:v>12.627777777777778</c:v>
                </c:pt>
                <c:pt idx="2244">
                  <c:v>12.633333333333333</c:v>
                </c:pt>
                <c:pt idx="2245">
                  <c:v>12.638888888888889</c:v>
                </c:pt>
                <c:pt idx="2246">
                  <c:v>12.644444444444444</c:v>
                </c:pt>
                <c:pt idx="2247">
                  <c:v>12.65</c:v>
                </c:pt>
                <c:pt idx="2248">
                  <c:v>12.655555555555555</c:v>
                </c:pt>
                <c:pt idx="2249">
                  <c:v>12.661111111111111</c:v>
                </c:pt>
                <c:pt idx="2250">
                  <c:v>12.666666666666666</c:v>
                </c:pt>
                <c:pt idx="2251">
                  <c:v>12.672222222222222</c:v>
                </c:pt>
                <c:pt idx="2252">
                  <c:v>12.677777777777777</c:v>
                </c:pt>
                <c:pt idx="2253">
                  <c:v>12.683333333333334</c:v>
                </c:pt>
                <c:pt idx="2254">
                  <c:v>12.688888888888888</c:v>
                </c:pt>
                <c:pt idx="2255">
                  <c:v>12.694444444444445</c:v>
                </c:pt>
                <c:pt idx="2256">
                  <c:v>12.7</c:v>
                </c:pt>
                <c:pt idx="2257">
                  <c:v>12.705555555555556</c:v>
                </c:pt>
                <c:pt idx="2258">
                  <c:v>12.71111111111111</c:v>
                </c:pt>
                <c:pt idx="2259">
                  <c:v>12.716666666666667</c:v>
                </c:pt>
                <c:pt idx="2260">
                  <c:v>12.722222222222221</c:v>
                </c:pt>
                <c:pt idx="2261">
                  <c:v>12.727777777777778</c:v>
                </c:pt>
                <c:pt idx="2262">
                  <c:v>12.733333333333333</c:v>
                </c:pt>
                <c:pt idx="2263">
                  <c:v>12.738888888888889</c:v>
                </c:pt>
                <c:pt idx="2264">
                  <c:v>12.744444444444444</c:v>
                </c:pt>
                <c:pt idx="2265">
                  <c:v>12.75</c:v>
                </c:pt>
                <c:pt idx="2266">
                  <c:v>12.755555555555556</c:v>
                </c:pt>
                <c:pt idx="2267">
                  <c:v>12.761111111111111</c:v>
                </c:pt>
                <c:pt idx="2268">
                  <c:v>12.766666666666667</c:v>
                </c:pt>
                <c:pt idx="2269">
                  <c:v>12.772222222222222</c:v>
                </c:pt>
                <c:pt idx="2270">
                  <c:v>12.777777777777779</c:v>
                </c:pt>
                <c:pt idx="2271">
                  <c:v>12.783333333333333</c:v>
                </c:pt>
                <c:pt idx="2272">
                  <c:v>12.78888888888889</c:v>
                </c:pt>
                <c:pt idx="2273">
                  <c:v>12.794444444444444</c:v>
                </c:pt>
                <c:pt idx="2274">
                  <c:v>12.8</c:v>
                </c:pt>
                <c:pt idx="2275">
                  <c:v>12.805555555555555</c:v>
                </c:pt>
                <c:pt idx="2276">
                  <c:v>12.811111111111112</c:v>
                </c:pt>
                <c:pt idx="2277">
                  <c:v>12.816666666666666</c:v>
                </c:pt>
                <c:pt idx="2278">
                  <c:v>12.822222222222223</c:v>
                </c:pt>
                <c:pt idx="2279">
                  <c:v>12.827777777777778</c:v>
                </c:pt>
                <c:pt idx="2280">
                  <c:v>12.833333333333334</c:v>
                </c:pt>
                <c:pt idx="2281">
                  <c:v>12.838888888888889</c:v>
                </c:pt>
                <c:pt idx="2282">
                  <c:v>12.844444444444445</c:v>
                </c:pt>
                <c:pt idx="2283">
                  <c:v>12.85</c:v>
                </c:pt>
                <c:pt idx="2284">
                  <c:v>12.855555555555556</c:v>
                </c:pt>
                <c:pt idx="2285">
                  <c:v>12.861111111111111</c:v>
                </c:pt>
                <c:pt idx="2286">
                  <c:v>12.866666666666667</c:v>
                </c:pt>
                <c:pt idx="2287">
                  <c:v>12.872222222222222</c:v>
                </c:pt>
                <c:pt idx="2288">
                  <c:v>12.877777777777778</c:v>
                </c:pt>
                <c:pt idx="2289">
                  <c:v>12.883333333333333</c:v>
                </c:pt>
                <c:pt idx="2290">
                  <c:v>12.888888888888889</c:v>
                </c:pt>
                <c:pt idx="2291">
                  <c:v>12.894444444444444</c:v>
                </c:pt>
                <c:pt idx="2292">
                  <c:v>12.9</c:v>
                </c:pt>
                <c:pt idx="2293">
                  <c:v>12.905555555555555</c:v>
                </c:pt>
                <c:pt idx="2294">
                  <c:v>12.911111111111111</c:v>
                </c:pt>
                <c:pt idx="2295">
                  <c:v>12.916666666666666</c:v>
                </c:pt>
                <c:pt idx="2296">
                  <c:v>12.922222222222222</c:v>
                </c:pt>
                <c:pt idx="2297">
                  <c:v>12.927777777777777</c:v>
                </c:pt>
                <c:pt idx="2298">
                  <c:v>12.933333333333334</c:v>
                </c:pt>
                <c:pt idx="2299">
                  <c:v>12.938888888888888</c:v>
                </c:pt>
                <c:pt idx="2300">
                  <c:v>12.944444444444445</c:v>
                </c:pt>
                <c:pt idx="2301">
                  <c:v>12.95</c:v>
                </c:pt>
                <c:pt idx="2302">
                  <c:v>12.955555555555556</c:v>
                </c:pt>
                <c:pt idx="2303">
                  <c:v>12.96111111111111</c:v>
                </c:pt>
                <c:pt idx="2304">
                  <c:v>12.966666666666667</c:v>
                </c:pt>
                <c:pt idx="2305">
                  <c:v>12.972222222222221</c:v>
                </c:pt>
                <c:pt idx="2306">
                  <c:v>12.977777777777778</c:v>
                </c:pt>
                <c:pt idx="2307">
                  <c:v>12.983333333333333</c:v>
                </c:pt>
                <c:pt idx="2308">
                  <c:v>12.988888888888889</c:v>
                </c:pt>
                <c:pt idx="2309">
                  <c:v>12.994444444444444</c:v>
                </c:pt>
                <c:pt idx="2310">
                  <c:v>13</c:v>
                </c:pt>
                <c:pt idx="2311">
                  <c:v>13.005555555555556</c:v>
                </c:pt>
                <c:pt idx="2312">
                  <c:v>13.011111111111111</c:v>
                </c:pt>
                <c:pt idx="2313">
                  <c:v>13.016666666666667</c:v>
                </c:pt>
                <c:pt idx="2314">
                  <c:v>13.022222222222222</c:v>
                </c:pt>
                <c:pt idx="2315">
                  <c:v>13.027777777777779</c:v>
                </c:pt>
                <c:pt idx="2316">
                  <c:v>13.033333333333333</c:v>
                </c:pt>
                <c:pt idx="2317">
                  <c:v>13.03888888888889</c:v>
                </c:pt>
                <c:pt idx="2318">
                  <c:v>13.044444444444444</c:v>
                </c:pt>
                <c:pt idx="2319">
                  <c:v>13.05</c:v>
                </c:pt>
                <c:pt idx="2320">
                  <c:v>13.055555555555555</c:v>
                </c:pt>
                <c:pt idx="2321">
                  <c:v>13.061111111111112</c:v>
                </c:pt>
                <c:pt idx="2322">
                  <c:v>13.066666666666666</c:v>
                </c:pt>
                <c:pt idx="2323">
                  <c:v>13.072222222222223</c:v>
                </c:pt>
                <c:pt idx="2324">
                  <c:v>13.077777777777778</c:v>
                </c:pt>
                <c:pt idx="2325">
                  <c:v>13.083333333333334</c:v>
                </c:pt>
                <c:pt idx="2326">
                  <c:v>13.088888888888889</c:v>
                </c:pt>
                <c:pt idx="2327">
                  <c:v>13.094444444444445</c:v>
                </c:pt>
                <c:pt idx="2328">
                  <c:v>13.1</c:v>
                </c:pt>
                <c:pt idx="2329">
                  <c:v>13.105555555555556</c:v>
                </c:pt>
                <c:pt idx="2330">
                  <c:v>13.111111111111111</c:v>
                </c:pt>
                <c:pt idx="2331">
                  <c:v>13.116666666666667</c:v>
                </c:pt>
                <c:pt idx="2332">
                  <c:v>13.122222222222222</c:v>
                </c:pt>
                <c:pt idx="2333">
                  <c:v>13.127777777777778</c:v>
                </c:pt>
                <c:pt idx="2334">
                  <c:v>13.133333333333333</c:v>
                </c:pt>
                <c:pt idx="2335">
                  <c:v>13.138888888888889</c:v>
                </c:pt>
                <c:pt idx="2336">
                  <c:v>13.144444444444444</c:v>
                </c:pt>
                <c:pt idx="2337">
                  <c:v>13.15</c:v>
                </c:pt>
                <c:pt idx="2338">
                  <c:v>13.155555555555555</c:v>
                </c:pt>
                <c:pt idx="2339">
                  <c:v>13.161111111111111</c:v>
                </c:pt>
                <c:pt idx="2340">
                  <c:v>13.166666666666666</c:v>
                </c:pt>
                <c:pt idx="2341">
                  <c:v>13.172222222222222</c:v>
                </c:pt>
                <c:pt idx="2342">
                  <c:v>13.177777777777777</c:v>
                </c:pt>
                <c:pt idx="2343">
                  <c:v>13.183333333333334</c:v>
                </c:pt>
                <c:pt idx="2344">
                  <c:v>13.188888888888888</c:v>
                </c:pt>
                <c:pt idx="2345">
                  <c:v>13.194444444444445</c:v>
                </c:pt>
                <c:pt idx="2346">
                  <c:v>13.2</c:v>
                </c:pt>
                <c:pt idx="2347">
                  <c:v>13.205555555555556</c:v>
                </c:pt>
                <c:pt idx="2348">
                  <c:v>13.21111111111111</c:v>
                </c:pt>
                <c:pt idx="2349">
                  <c:v>13.216666666666667</c:v>
                </c:pt>
                <c:pt idx="2350">
                  <c:v>13.222222222222221</c:v>
                </c:pt>
                <c:pt idx="2351">
                  <c:v>13.227777777777778</c:v>
                </c:pt>
                <c:pt idx="2352">
                  <c:v>13.233333333333333</c:v>
                </c:pt>
                <c:pt idx="2353">
                  <c:v>13.238888888888889</c:v>
                </c:pt>
                <c:pt idx="2354">
                  <c:v>13.244444444444444</c:v>
                </c:pt>
                <c:pt idx="2355">
                  <c:v>13.25</c:v>
                </c:pt>
                <c:pt idx="2356">
                  <c:v>13.255555555555556</c:v>
                </c:pt>
                <c:pt idx="2357">
                  <c:v>13.261111111111111</c:v>
                </c:pt>
                <c:pt idx="2358">
                  <c:v>13.266666666666667</c:v>
                </c:pt>
                <c:pt idx="2359">
                  <c:v>13.272222222222222</c:v>
                </c:pt>
                <c:pt idx="2360">
                  <c:v>13.277777777777779</c:v>
                </c:pt>
                <c:pt idx="2361">
                  <c:v>13.283333333333333</c:v>
                </c:pt>
                <c:pt idx="2362">
                  <c:v>13.28888888888889</c:v>
                </c:pt>
                <c:pt idx="2363">
                  <c:v>13.294444444444444</c:v>
                </c:pt>
                <c:pt idx="2364">
                  <c:v>13.3</c:v>
                </c:pt>
                <c:pt idx="2365">
                  <c:v>13.305555555555555</c:v>
                </c:pt>
                <c:pt idx="2366">
                  <c:v>13.311111111111112</c:v>
                </c:pt>
                <c:pt idx="2367">
                  <c:v>13.316666666666666</c:v>
                </c:pt>
                <c:pt idx="2368">
                  <c:v>13.322222222222223</c:v>
                </c:pt>
                <c:pt idx="2369">
                  <c:v>13.327777777777778</c:v>
                </c:pt>
                <c:pt idx="2370">
                  <c:v>13.333333333333334</c:v>
                </c:pt>
                <c:pt idx="2371">
                  <c:v>13.338888888888889</c:v>
                </c:pt>
                <c:pt idx="2372">
                  <c:v>13.344444444444445</c:v>
                </c:pt>
                <c:pt idx="2373">
                  <c:v>13.35</c:v>
                </c:pt>
                <c:pt idx="2374">
                  <c:v>13.355555555555556</c:v>
                </c:pt>
                <c:pt idx="2375">
                  <c:v>13.361111111111111</c:v>
                </c:pt>
                <c:pt idx="2376">
                  <c:v>13.366666666666667</c:v>
                </c:pt>
                <c:pt idx="2377">
                  <c:v>13.372222222222222</c:v>
                </c:pt>
                <c:pt idx="2378">
                  <c:v>13.377777777777778</c:v>
                </c:pt>
                <c:pt idx="2379">
                  <c:v>13.383333333333333</c:v>
                </c:pt>
                <c:pt idx="2380">
                  <c:v>13.388888888888889</c:v>
                </c:pt>
                <c:pt idx="2381">
                  <c:v>13.394444444444444</c:v>
                </c:pt>
                <c:pt idx="2382">
                  <c:v>13.4</c:v>
                </c:pt>
                <c:pt idx="2383">
                  <c:v>13.405555555555555</c:v>
                </c:pt>
                <c:pt idx="2384">
                  <c:v>13.411111111111111</c:v>
                </c:pt>
                <c:pt idx="2385">
                  <c:v>13.416666666666666</c:v>
                </c:pt>
                <c:pt idx="2386">
                  <c:v>13.422222222222222</c:v>
                </c:pt>
                <c:pt idx="2387">
                  <c:v>13.427777777777777</c:v>
                </c:pt>
                <c:pt idx="2388">
                  <c:v>13.433333333333334</c:v>
                </c:pt>
                <c:pt idx="2389">
                  <c:v>13.438888888888888</c:v>
                </c:pt>
                <c:pt idx="2390">
                  <c:v>13.444444444444445</c:v>
                </c:pt>
                <c:pt idx="2391">
                  <c:v>13.45</c:v>
                </c:pt>
                <c:pt idx="2392">
                  <c:v>13.455555555555556</c:v>
                </c:pt>
                <c:pt idx="2393">
                  <c:v>13.46111111111111</c:v>
                </c:pt>
                <c:pt idx="2394">
                  <c:v>13.466666666666667</c:v>
                </c:pt>
                <c:pt idx="2395">
                  <c:v>13.472222222222221</c:v>
                </c:pt>
                <c:pt idx="2396">
                  <c:v>13.477777777777778</c:v>
                </c:pt>
                <c:pt idx="2397">
                  <c:v>13.483333333333333</c:v>
                </c:pt>
                <c:pt idx="2398">
                  <c:v>13.488888888888889</c:v>
                </c:pt>
                <c:pt idx="2399">
                  <c:v>13.494444444444444</c:v>
                </c:pt>
                <c:pt idx="2400">
                  <c:v>13.5</c:v>
                </c:pt>
                <c:pt idx="2401">
                  <c:v>13.505555555555556</c:v>
                </c:pt>
                <c:pt idx="2402">
                  <c:v>13.511111111111111</c:v>
                </c:pt>
                <c:pt idx="2403">
                  <c:v>13.516666666666667</c:v>
                </c:pt>
                <c:pt idx="2404">
                  <c:v>13.522222222222222</c:v>
                </c:pt>
                <c:pt idx="2405">
                  <c:v>13.527777777777779</c:v>
                </c:pt>
                <c:pt idx="2406">
                  <c:v>13.533333333333333</c:v>
                </c:pt>
                <c:pt idx="2407">
                  <c:v>13.53888888888889</c:v>
                </c:pt>
                <c:pt idx="2408">
                  <c:v>13.544444444444444</c:v>
                </c:pt>
                <c:pt idx="2409">
                  <c:v>13.55</c:v>
                </c:pt>
                <c:pt idx="2410">
                  <c:v>13.555555555555555</c:v>
                </c:pt>
                <c:pt idx="2411">
                  <c:v>13.561111111111112</c:v>
                </c:pt>
                <c:pt idx="2412">
                  <c:v>13.566666666666666</c:v>
                </c:pt>
                <c:pt idx="2413">
                  <c:v>13.572222222222223</c:v>
                </c:pt>
                <c:pt idx="2414">
                  <c:v>13.577777777777778</c:v>
                </c:pt>
                <c:pt idx="2415">
                  <c:v>13.583333333333334</c:v>
                </c:pt>
                <c:pt idx="2416">
                  <c:v>13.588888888888889</c:v>
                </c:pt>
                <c:pt idx="2417">
                  <c:v>13.594444444444445</c:v>
                </c:pt>
                <c:pt idx="2418">
                  <c:v>13.6</c:v>
                </c:pt>
                <c:pt idx="2419">
                  <c:v>13.605555555555556</c:v>
                </c:pt>
                <c:pt idx="2420">
                  <c:v>13.611111111111111</c:v>
                </c:pt>
                <c:pt idx="2421">
                  <c:v>13.616666666666667</c:v>
                </c:pt>
                <c:pt idx="2422">
                  <c:v>13.622222222222222</c:v>
                </c:pt>
                <c:pt idx="2423">
                  <c:v>13.627777777777778</c:v>
                </c:pt>
                <c:pt idx="2424">
                  <c:v>13.633333333333333</c:v>
                </c:pt>
                <c:pt idx="2425">
                  <c:v>13.638888888888889</c:v>
                </c:pt>
                <c:pt idx="2426">
                  <c:v>13.644444444444444</c:v>
                </c:pt>
                <c:pt idx="2427">
                  <c:v>13.65</c:v>
                </c:pt>
                <c:pt idx="2428">
                  <c:v>13.655555555555555</c:v>
                </c:pt>
                <c:pt idx="2429">
                  <c:v>13.661111111111111</c:v>
                </c:pt>
                <c:pt idx="2430">
                  <c:v>13.666666666666666</c:v>
                </c:pt>
                <c:pt idx="2431">
                  <c:v>13.672222222222222</c:v>
                </c:pt>
                <c:pt idx="2432">
                  <c:v>13.677777777777777</c:v>
                </c:pt>
                <c:pt idx="2433">
                  <c:v>13.683333333333334</c:v>
                </c:pt>
                <c:pt idx="2434">
                  <c:v>13.688888888888888</c:v>
                </c:pt>
                <c:pt idx="2435">
                  <c:v>13.694444444444445</c:v>
                </c:pt>
                <c:pt idx="2436">
                  <c:v>13.7</c:v>
                </c:pt>
                <c:pt idx="2437">
                  <c:v>13.705555555555556</c:v>
                </c:pt>
                <c:pt idx="2438">
                  <c:v>13.71111111111111</c:v>
                </c:pt>
                <c:pt idx="2439">
                  <c:v>13.716666666666667</c:v>
                </c:pt>
                <c:pt idx="2440">
                  <c:v>13.722222222222221</c:v>
                </c:pt>
                <c:pt idx="2441">
                  <c:v>13.727777777777778</c:v>
                </c:pt>
                <c:pt idx="2442">
                  <c:v>13.733333333333333</c:v>
                </c:pt>
                <c:pt idx="2443">
                  <c:v>13.738888888888889</c:v>
                </c:pt>
                <c:pt idx="2444">
                  <c:v>13.744444444444444</c:v>
                </c:pt>
                <c:pt idx="2445">
                  <c:v>13.75</c:v>
                </c:pt>
                <c:pt idx="2446">
                  <c:v>13.755555555555556</c:v>
                </c:pt>
                <c:pt idx="2447">
                  <c:v>13.761111111111111</c:v>
                </c:pt>
                <c:pt idx="2448">
                  <c:v>13.766666666666667</c:v>
                </c:pt>
                <c:pt idx="2449">
                  <c:v>13.772222222222222</c:v>
                </c:pt>
                <c:pt idx="2450">
                  <c:v>13.777777777777779</c:v>
                </c:pt>
                <c:pt idx="2451">
                  <c:v>13.783333333333333</c:v>
                </c:pt>
                <c:pt idx="2452">
                  <c:v>13.78888888888889</c:v>
                </c:pt>
                <c:pt idx="2453">
                  <c:v>13.794444444444444</c:v>
                </c:pt>
                <c:pt idx="2454">
                  <c:v>13.8</c:v>
                </c:pt>
                <c:pt idx="2455">
                  <c:v>13.805555555555555</c:v>
                </c:pt>
                <c:pt idx="2456">
                  <c:v>13.811111111111112</c:v>
                </c:pt>
                <c:pt idx="2457">
                  <c:v>13.816666666666666</c:v>
                </c:pt>
                <c:pt idx="2458">
                  <c:v>13.822222222222223</c:v>
                </c:pt>
                <c:pt idx="2459">
                  <c:v>13.827777777777778</c:v>
                </c:pt>
                <c:pt idx="2460">
                  <c:v>13.833333333333334</c:v>
                </c:pt>
                <c:pt idx="2461">
                  <c:v>13.838888888888889</c:v>
                </c:pt>
                <c:pt idx="2462">
                  <c:v>13.844444444444445</c:v>
                </c:pt>
                <c:pt idx="2463">
                  <c:v>13.85</c:v>
                </c:pt>
                <c:pt idx="2464">
                  <c:v>13.855555555555556</c:v>
                </c:pt>
                <c:pt idx="2465">
                  <c:v>13.861111111111111</c:v>
                </c:pt>
                <c:pt idx="2466">
                  <c:v>13.866666666666667</c:v>
                </c:pt>
                <c:pt idx="2467">
                  <c:v>13.872222222222222</c:v>
                </c:pt>
                <c:pt idx="2468">
                  <c:v>13.877777777777778</c:v>
                </c:pt>
                <c:pt idx="2469">
                  <c:v>13.883333333333333</c:v>
                </c:pt>
                <c:pt idx="2470">
                  <c:v>13.888888888888889</c:v>
                </c:pt>
                <c:pt idx="2471">
                  <c:v>13.894444444444444</c:v>
                </c:pt>
                <c:pt idx="2472">
                  <c:v>13.9</c:v>
                </c:pt>
                <c:pt idx="2473">
                  <c:v>13.905555555555555</c:v>
                </c:pt>
                <c:pt idx="2474">
                  <c:v>13.911111111111111</c:v>
                </c:pt>
                <c:pt idx="2475">
                  <c:v>13.916666666666666</c:v>
                </c:pt>
                <c:pt idx="2476">
                  <c:v>13.922222222222222</c:v>
                </c:pt>
                <c:pt idx="2477">
                  <c:v>13.927777777777777</c:v>
                </c:pt>
                <c:pt idx="2478">
                  <c:v>13.933333333333334</c:v>
                </c:pt>
                <c:pt idx="2479">
                  <c:v>13.938888888888888</c:v>
                </c:pt>
                <c:pt idx="2480">
                  <c:v>13.944444444444445</c:v>
                </c:pt>
                <c:pt idx="2481">
                  <c:v>13.95</c:v>
                </c:pt>
                <c:pt idx="2482">
                  <c:v>13.955555555555556</c:v>
                </c:pt>
                <c:pt idx="2483">
                  <c:v>13.96111111111111</c:v>
                </c:pt>
                <c:pt idx="2484">
                  <c:v>13.966666666666667</c:v>
                </c:pt>
                <c:pt idx="2485">
                  <c:v>13.972222222222221</c:v>
                </c:pt>
                <c:pt idx="2486">
                  <c:v>13.977777777777778</c:v>
                </c:pt>
                <c:pt idx="2487">
                  <c:v>13.983333333333333</c:v>
                </c:pt>
                <c:pt idx="2488">
                  <c:v>13.988888888888889</c:v>
                </c:pt>
                <c:pt idx="2489">
                  <c:v>13.994444444444444</c:v>
                </c:pt>
                <c:pt idx="2490">
                  <c:v>14</c:v>
                </c:pt>
                <c:pt idx="2491">
                  <c:v>14.005555555555556</c:v>
                </c:pt>
                <c:pt idx="2492">
                  <c:v>14.011111111111111</c:v>
                </c:pt>
                <c:pt idx="2493">
                  <c:v>14.016666666666667</c:v>
                </c:pt>
                <c:pt idx="2494">
                  <c:v>14.022222222222222</c:v>
                </c:pt>
                <c:pt idx="2495">
                  <c:v>14.027777777777779</c:v>
                </c:pt>
                <c:pt idx="2496">
                  <c:v>14.033333333333333</c:v>
                </c:pt>
                <c:pt idx="2497">
                  <c:v>14.03888888888889</c:v>
                </c:pt>
                <c:pt idx="2498">
                  <c:v>14.044444444444444</c:v>
                </c:pt>
                <c:pt idx="2499">
                  <c:v>14.05</c:v>
                </c:pt>
                <c:pt idx="2500">
                  <c:v>14.055555555555555</c:v>
                </c:pt>
                <c:pt idx="2501">
                  <c:v>14.061111111111112</c:v>
                </c:pt>
                <c:pt idx="2502">
                  <c:v>14.066666666666666</c:v>
                </c:pt>
                <c:pt idx="2503">
                  <c:v>14.072222222222223</c:v>
                </c:pt>
                <c:pt idx="2504">
                  <c:v>14.077777777777778</c:v>
                </c:pt>
                <c:pt idx="2505">
                  <c:v>14.083333333333334</c:v>
                </c:pt>
                <c:pt idx="2506">
                  <c:v>14.088888888888889</c:v>
                </c:pt>
                <c:pt idx="2507">
                  <c:v>14.094444444444445</c:v>
                </c:pt>
                <c:pt idx="2508">
                  <c:v>14.1</c:v>
                </c:pt>
                <c:pt idx="2509">
                  <c:v>14.105555555555556</c:v>
                </c:pt>
                <c:pt idx="2510">
                  <c:v>14.111111111111111</c:v>
                </c:pt>
                <c:pt idx="2511">
                  <c:v>14.116666666666667</c:v>
                </c:pt>
                <c:pt idx="2512">
                  <c:v>14.122222222222222</c:v>
                </c:pt>
                <c:pt idx="2513">
                  <c:v>14.127777777777778</c:v>
                </c:pt>
                <c:pt idx="2514">
                  <c:v>14.133333333333333</c:v>
                </c:pt>
                <c:pt idx="2515">
                  <c:v>14.138888888888889</c:v>
                </c:pt>
                <c:pt idx="2516">
                  <c:v>14.144444444444444</c:v>
                </c:pt>
                <c:pt idx="2517">
                  <c:v>14.15</c:v>
                </c:pt>
                <c:pt idx="2518">
                  <c:v>14.155555555555555</c:v>
                </c:pt>
                <c:pt idx="2519">
                  <c:v>14.161111111111111</c:v>
                </c:pt>
                <c:pt idx="2520">
                  <c:v>14.166666666666666</c:v>
                </c:pt>
                <c:pt idx="2521">
                  <c:v>14.172222222222222</c:v>
                </c:pt>
                <c:pt idx="2522">
                  <c:v>14.177777777777777</c:v>
                </c:pt>
                <c:pt idx="2523">
                  <c:v>14.183333333333334</c:v>
                </c:pt>
                <c:pt idx="2524">
                  <c:v>14.188888888888888</c:v>
                </c:pt>
                <c:pt idx="2525">
                  <c:v>14.194444444444445</c:v>
                </c:pt>
                <c:pt idx="2526">
                  <c:v>14.2</c:v>
                </c:pt>
                <c:pt idx="2527">
                  <c:v>14.205555555555556</c:v>
                </c:pt>
                <c:pt idx="2528">
                  <c:v>14.21111111111111</c:v>
                </c:pt>
                <c:pt idx="2529">
                  <c:v>14.216666666666667</c:v>
                </c:pt>
                <c:pt idx="2530">
                  <c:v>14.222222222222221</c:v>
                </c:pt>
                <c:pt idx="2531">
                  <c:v>14.227777777777778</c:v>
                </c:pt>
                <c:pt idx="2532">
                  <c:v>14.233333333333333</c:v>
                </c:pt>
                <c:pt idx="2533">
                  <c:v>14.238888888888889</c:v>
                </c:pt>
                <c:pt idx="2534">
                  <c:v>14.244444444444444</c:v>
                </c:pt>
                <c:pt idx="2535">
                  <c:v>14.25</c:v>
                </c:pt>
                <c:pt idx="2536">
                  <c:v>14.255555555555556</c:v>
                </c:pt>
                <c:pt idx="2537">
                  <c:v>14.261111111111111</c:v>
                </c:pt>
                <c:pt idx="2538">
                  <c:v>14.266666666666667</c:v>
                </c:pt>
                <c:pt idx="2539">
                  <c:v>14.272222222222222</c:v>
                </c:pt>
                <c:pt idx="2540">
                  <c:v>14.277777777777779</c:v>
                </c:pt>
                <c:pt idx="2541">
                  <c:v>14.283333333333333</c:v>
                </c:pt>
                <c:pt idx="2542">
                  <c:v>14.28888888888889</c:v>
                </c:pt>
                <c:pt idx="2543">
                  <c:v>14.294444444444444</c:v>
                </c:pt>
                <c:pt idx="2544">
                  <c:v>14.3</c:v>
                </c:pt>
                <c:pt idx="2545">
                  <c:v>14.305555555555555</c:v>
                </c:pt>
                <c:pt idx="2546">
                  <c:v>14.311111111111112</c:v>
                </c:pt>
                <c:pt idx="2547">
                  <c:v>14.316666666666666</c:v>
                </c:pt>
                <c:pt idx="2548">
                  <c:v>14.322222222222223</c:v>
                </c:pt>
                <c:pt idx="2549">
                  <c:v>14.327777777777778</c:v>
                </c:pt>
                <c:pt idx="2550">
                  <c:v>14.333333333333334</c:v>
                </c:pt>
                <c:pt idx="2551">
                  <c:v>14.338888888888889</c:v>
                </c:pt>
                <c:pt idx="2552">
                  <c:v>14.344444444444445</c:v>
                </c:pt>
                <c:pt idx="2553">
                  <c:v>14.35</c:v>
                </c:pt>
                <c:pt idx="2554">
                  <c:v>14.355555555555556</c:v>
                </c:pt>
                <c:pt idx="2555">
                  <c:v>14.361111111111111</c:v>
                </c:pt>
                <c:pt idx="2556">
                  <c:v>14.366666666666667</c:v>
                </c:pt>
                <c:pt idx="2557">
                  <c:v>14.372222222222222</c:v>
                </c:pt>
                <c:pt idx="2558">
                  <c:v>14.377777777777778</c:v>
                </c:pt>
                <c:pt idx="2559">
                  <c:v>14.383333333333333</c:v>
                </c:pt>
                <c:pt idx="2560">
                  <c:v>14.388888888888889</c:v>
                </c:pt>
                <c:pt idx="2561">
                  <c:v>14.394444444444444</c:v>
                </c:pt>
                <c:pt idx="2562">
                  <c:v>14.4</c:v>
                </c:pt>
                <c:pt idx="2563">
                  <c:v>14.405555555555555</c:v>
                </c:pt>
                <c:pt idx="2564">
                  <c:v>14.411111111111111</c:v>
                </c:pt>
                <c:pt idx="2565">
                  <c:v>14.416666666666666</c:v>
                </c:pt>
                <c:pt idx="2566">
                  <c:v>14.422222222222222</c:v>
                </c:pt>
                <c:pt idx="2567">
                  <c:v>14.427777777777777</c:v>
                </c:pt>
                <c:pt idx="2568">
                  <c:v>14.433333333333334</c:v>
                </c:pt>
                <c:pt idx="2569">
                  <c:v>14.438888888888888</c:v>
                </c:pt>
                <c:pt idx="2570">
                  <c:v>14.444444444444445</c:v>
                </c:pt>
                <c:pt idx="2571">
                  <c:v>14.45</c:v>
                </c:pt>
                <c:pt idx="2572">
                  <c:v>14.455555555555556</c:v>
                </c:pt>
                <c:pt idx="2573">
                  <c:v>14.46111111111111</c:v>
                </c:pt>
                <c:pt idx="2574">
                  <c:v>14.466666666666667</c:v>
                </c:pt>
                <c:pt idx="2575">
                  <c:v>14.472222222222221</c:v>
                </c:pt>
                <c:pt idx="2576">
                  <c:v>14.477777777777778</c:v>
                </c:pt>
                <c:pt idx="2577">
                  <c:v>14.483333333333333</c:v>
                </c:pt>
                <c:pt idx="2578">
                  <c:v>14.488888888888889</c:v>
                </c:pt>
                <c:pt idx="2579">
                  <c:v>14.494444444444444</c:v>
                </c:pt>
                <c:pt idx="2580">
                  <c:v>14.5</c:v>
                </c:pt>
                <c:pt idx="2581">
                  <c:v>14.505555555555556</c:v>
                </c:pt>
                <c:pt idx="2582">
                  <c:v>14.511111111111111</c:v>
                </c:pt>
                <c:pt idx="2583">
                  <c:v>14.516666666666667</c:v>
                </c:pt>
                <c:pt idx="2584">
                  <c:v>14.522222222222222</c:v>
                </c:pt>
                <c:pt idx="2585">
                  <c:v>14.527777777777779</c:v>
                </c:pt>
                <c:pt idx="2586">
                  <c:v>14.533333333333333</c:v>
                </c:pt>
                <c:pt idx="2587">
                  <c:v>14.53888888888889</c:v>
                </c:pt>
                <c:pt idx="2588">
                  <c:v>14.544444444444444</c:v>
                </c:pt>
                <c:pt idx="2589">
                  <c:v>14.55</c:v>
                </c:pt>
                <c:pt idx="2590">
                  <c:v>14.555555555555555</c:v>
                </c:pt>
                <c:pt idx="2591">
                  <c:v>14.561111111111112</c:v>
                </c:pt>
                <c:pt idx="2592">
                  <c:v>14.566666666666666</c:v>
                </c:pt>
                <c:pt idx="2593">
                  <c:v>14.572222222222223</c:v>
                </c:pt>
                <c:pt idx="2594">
                  <c:v>14.577777777777778</c:v>
                </c:pt>
                <c:pt idx="2595">
                  <c:v>14.583333333333334</c:v>
                </c:pt>
                <c:pt idx="2596">
                  <c:v>14.588888888888889</c:v>
                </c:pt>
                <c:pt idx="2597">
                  <c:v>14.594444444444445</c:v>
                </c:pt>
                <c:pt idx="2598">
                  <c:v>14.6</c:v>
                </c:pt>
                <c:pt idx="2599">
                  <c:v>14.605555555555556</c:v>
                </c:pt>
                <c:pt idx="2600">
                  <c:v>14.611111111111111</c:v>
                </c:pt>
                <c:pt idx="2601">
                  <c:v>14.616666666666667</c:v>
                </c:pt>
                <c:pt idx="2602">
                  <c:v>14.622222222222222</c:v>
                </c:pt>
                <c:pt idx="2603">
                  <c:v>14.627777777777778</c:v>
                </c:pt>
                <c:pt idx="2604">
                  <c:v>14.633333333333333</c:v>
                </c:pt>
                <c:pt idx="2605">
                  <c:v>14.638888888888889</c:v>
                </c:pt>
                <c:pt idx="2606">
                  <c:v>14.644444444444444</c:v>
                </c:pt>
                <c:pt idx="2607">
                  <c:v>14.65</c:v>
                </c:pt>
                <c:pt idx="2608">
                  <c:v>14.655555555555555</c:v>
                </c:pt>
                <c:pt idx="2609">
                  <c:v>14.661111111111111</c:v>
                </c:pt>
                <c:pt idx="2610">
                  <c:v>14.666666666666666</c:v>
                </c:pt>
                <c:pt idx="2611">
                  <c:v>14.672222222222222</c:v>
                </c:pt>
                <c:pt idx="2612">
                  <c:v>14.677777777777777</c:v>
                </c:pt>
                <c:pt idx="2613">
                  <c:v>14.683333333333334</c:v>
                </c:pt>
                <c:pt idx="2614">
                  <c:v>14.688888888888888</c:v>
                </c:pt>
                <c:pt idx="2615">
                  <c:v>14.694444444444445</c:v>
                </c:pt>
                <c:pt idx="2616">
                  <c:v>14.7</c:v>
                </c:pt>
                <c:pt idx="2617">
                  <c:v>14.705555555555556</c:v>
                </c:pt>
                <c:pt idx="2618">
                  <c:v>14.71111111111111</c:v>
                </c:pt>
                <c:pt idx="2619">
                  <c:v>14.716666666666667</c:v>
                </c:pt>
                <c:pt idx="2620">
                  <c:v>14.722222222222221</c:v>
                </c:pt>
                <c:pt idx="2621">
                  <c:v>14.727777777777778</c:v>
                </c:pt>
                <c:pt idx="2622">
                  <c:v>14.733333333333333</c:v>
                </c:pt>
                <c:pt idx="2623">
                  <c:v>14.738888888888889</c:v>
                </c:pt>
                <c:pt idx="2624">
                  <c:v>14.744444444444444</c:v>
                </c:pt>
                <c:pt idx="2625">
                  <c:v>14.75</c:v>
                </c:pt>
                <c:pt idx="2626">
                  <c:v>14.755555555555556</c:v>
                </c:pt>
                <c:pt idx="2627">
                  <c:v>14.761111111111111</c:v>
                </c:pt>
                <c:pt idx="2628">
                  <c:v>14.766666666666667</c:v>
                </c:pt>
                <c:pt idx="2629">
                  <c:v>14.772222222222222</c:v>
                </c:pt>
                <c:pt idx="2630">
                  <c:v>14.777777777777779</c:v>
                </c:pt>
                <c:pt idx="2631">
                  <c:v>14.783333333333333</c:v>
                </c:pt>
                <c:pt idx="2632">
                  <c:v>14.78888888888889</c:v>
                </c:pt>
                <c:pt idx="2633">
                  <c:v>14.794444444444444</c:v>
                </c:pt>
                <c:pt idx="2634">
                  <c:v>14.8</c:v>
                </c:pt>
                <c:pt idx="2635">
                  <c:v>14.805555555555555</c:v>
                </c:pt>
                <c:pt idx="2636">
                  <c:v>14.811111111111112</c:v>
                </c:pt>
                <c:pt idx="2637">
                  <c:v>14.816666666666666</c:v>
                </c:pt>
                <c:pt idx="2638">
                  <c:v>14.822222222222223</c:v>
                </c:pt>
                <c:pt idx="2639">
                  <c:v>14.827777777777778</c:v>
                </c:pt>
                <c:pt idx="2640">
                  <c:v>14.833333333333334</c:v>
                </c:pt>
                <c:pt idx="2641">
                  <c:v>14.838888888888889</c:v>
                </c:pt>
                <c:pt idx="2642">
                  <c:v>14.844444444444445</c:v>
                </c:pt>
                <c:pt idx="2643">
                  <c:v>14.85</c:v>
                </c:pt>
                <c:pt idx="2644">
                  <c:v>14.855555555555556</c:v>
                </c:pt>
                <c:pt idx="2645">
                  <c:v>14.861111111111111</c:v>
                </c:pt>
                <c:pt idx="2646">
                  <c:v>14.866666666666667</c:v>
                </c:pt>
                <c:pt idx="2647">
                  <c:v>14.872222222222222</c:v>
                </c:pt>
                <c:pt idx="2648">
                  <c:v>14.877777777777778</c:v>
                </c:pt>
                <c:pt idx="2649">
                  <c:v>14.883333333333333</c:v>
                </c:pt>
                <c:pt idx="2650">
                  <c:v>14.888888888888889</c:v>
                </c:pt>
                <c:pt idx="2651">
                  <c:v>14.894444444444444</c:v>
                </c:pt>
                <c:pt idx="2652">
                  <c:v>14.9</c:v>
                </c:pt>
                <c:pt idx="2653">
                  <c:v>14.905555555555555</c:v>
                </c:pt>
                <c:pt idx="2654">
                  <c:v>14.911111111111111</c:v>
                </c:pt>
                <c:pt idx="2655">
                  <c:v>14.916666666666666</c:v>
                </c:pt>
                <c:pt idx="2656">
                  <c:v>14.922222222222222</c:v>
                </c:pt>
                <c:pt idx="2657">
                  <c:v>14.927777777777777</c:v>
                </c:pt>
                <c:pt idx="2658">
                  <c:v>14.933333333333334</c:v>
                </c:pt>
                <c:pt idx="2659">
                  <c:v>14.938888888888888</c:v>
                </c:pt>
                <c:pt idx="2660">
                  <c:v>14.944444444444445</c:v>
                </c:pt>
                <c:pt idx="2661">
                  <c:v>14.95</c:v>
                </c:pt>
                <c:pt idx="2662">
                  <c:v>14.955555555555556</c:v>
                </c:pt>
                <c:pt idx="2663">
                  <c:v>14.96111111111111</c:v>
                </c:pt>
                <c:pt idx="2664">
                  <c:v>14.966666666666667</c:v>
                </c:pt>
                <c:pt idx="2665">
                  <c:v>14.972222222222221</c:v>
                </c:pt>
                <c:pt idx="2666">
                  <c:v>14.977777777777778</c:v>
                </c:pt>
                <c:pt idx="2667">
                  <c:v>14.983333333333333</c:v>
                </c:pt>
                <c:pt idx="2668">
                  <c:v>14.988888888888889</c:v>
                </c:pt>
                <c:pt idx="2669">
                  <c:v>14.994444444444444</c:v>
                </c:pt>
                <c:pt idx="2670">
                  <c:v>15</c:v>
                </c:pt>
                <c:pt idx="2671">
                  <c:v>15.005555555555556</c:v>
                </c:pt>
                <c:pt idx="2672">
                  <c:v>15.011111111111111</c:v>
                </c:pt>
                <c:pt idx="2673">
                  <c:v>15.016666666666667</c:v>
                </c:pt>
                <c:pt idx="2674">
                  <c:v>15.022222222222222</c:v>
                </c:pt>
                <c:pt idx="2675">
                  <c:v>15.027777777777779</c:v>
                </c:pt>
                <c:pt idx="2676">
                  <c:v>15.033333333333333</c:v>
                </c:pt>
                <c:pt idx="2677">
                  <c:v>15.03888888888889</c:v>
                </c:pt>
                <c:pt idx="2678">
                  <c:v>15.044444444444444</c:v>
                </c:pt>
                <c:pt idx="2679">
                  <c:v>15.05</c:v>
                </c:pt>
                <c:pt idx="2680">
                  <c:v>15.055555555555555</c:v>
                </c:pt>
                <c:pt idx="2681">
                  <c:v>15.061111111111112</c:v>
                </c:pt>
                <c:pt idx="2682">
                  <c:v>15.066666666666666</c:v>
                </c:pt>
                <c:pt idx="2683">
                  <c:v>15.072222222222223</c:v>
                </c:pt>
                <c:pt idx="2684">
                  <c:v>15.077777777777778</c:v>
                </c:pt>
                <c:pt idx="2685">
                  <c:v>15.083333333333334</c:v>
                </c:pt>
                <c:pt idx="2686">
                  <c:v>15.088888888888889</c:v>
                </c:pt>
                <c:pt idx="2687">
                  <c:v>15.094444444444445</c:v>
                </c:pt>
                <c:pt idx="2688">
                  <c:v>15.1</c:v>
                </c:pt>
                <c:pt idx="2689">
                  <c:v>15.105555555555556</c:v>
                </c:pt>
                <c:pt idx="2690">
                  <c:v>15.111111111111111</c:v>
                </c:pt>
                <c:pt idx="2691">
                  <c:v>15.116666666666667</c:v>
                </c:pt>
                <c:pt idx="2692">
                  <c:v>15.122222222222222</c:v>
                </c:pt>
                <c:pt idx="2693">
                  <c:v>15.127777777777778</c:v>
                </c:pt>
                <c:pt idx="2694">
                  <c:v>15.133333333333333</c:v>
                </c:pt>
                <c:pt idx="2695">
                  <c:v>15.138888888888889</c:v>
                </c:pt>
                <c:pt idx="2696">
                  <c:v>15.144444444444444</c:v>
                </c:pt>
                <c:pt idx="2697">
                  <c:v>15.15</c:v>
                </c:pt>
                <c:pt idx="2698">
                  <c:v>15.155555555555555</c:v>
                </c:pt>
                <c:pt idx="2699">
                  <c:v>15.161111111111111</c:v>
                </c:pt>
                <c:pt idx="2700">
                  <c:v>15.166666666666666</c:v>
                </c:pt>
                <c:pt idx="2701">
                  <c:v>15.172222222222222</c:v>
                </c:pt>
                <c:pt idx="2702">
                  <c:v>15.177777777777777</c:v>
                </c:pt>
                <c:pt idx="2703">
                  <c:v>15.183333333333334</c:v>
                </c:pt>
                <c:pt idx="2704">
                  <c:v>15.188888888888888</c:v>
                </c:pt>
                <c:pt idx="2705">
                  <c:v>15.194444444444445</c:v>
                </c:pt>
                <c:pt idx="2706">
                  <c:v>15.2</c:v>
                </c:pt>
                <c:pt idx="2707">
                  <c:v>15.205555555555556</c:v>
                </c:pt>
                <c:pt idx="2708">
                  <c:v>15.21111111111111</c:v>
                </c:pt>
                <c:pt idx="2709">
                  <c:v>15.216666666666667</c:v>
                </c:pt>
                <c:pt idx="2710">
                  <c:v>15.222222222222221</c:v>
                </c:pt>
                <c:pt idx="2711">
                  <c:v>15.227777777777778</c:v>
                </c:pt>
                <c:pt idx="2712">
                  <c:v>15.233333333333333</c:v>
                </c:pt>
                <c:pt idx="2713">
                  <c:v>15.238888888888889</c:v>
                </c:pt>
                <c:pt idx="2714">
                  <c:v>15.244444444444444</c:v>
                </c:pt>
                <c:pt idx="2715">
                  <c:v>15.25</c:v>
                </c:pt>
                <c:pt idx="2716">
                  <c:v>15.255555555555556</c:v>
                </c:pt>
                <c:pt idx="2717">
                  <c:v>15.261111111111111</c:v>
                </c:pt>
                <c:pt idx="2718">
                  <c:v>15.266666666666667</c:v>
                </c:pt>
                <c:pt idx="2719">
                  <c:v>15.272222222222222</c:v>
                </c:pt>
                <c:pt idx="2720">
                  <c:v>15.277777777777779</c:v>
                </c:pt>
                <c:pt idx="2721">
                  <c:v>15.283333333333333</c:v>
                </c:pt>
                <c:pt idx="2722">
                  <c:v>15.28888888888889</c:v>
                </c:pt>
                <c:pt idx="2723">
                  <c:v>15.294444444444444</c:v>
                </c:pt>
                <c:pt idx="2724">
                  <c:v>15.3</c:v>
                </c:pt>
                <c:pt idx="2725">
                  <c:v>15.305555555555555</c:v>
                </c:pt>
                <c:pt idx="2726">
                  <c:v>15.311111111111112</c:v>
                </c:pt>
                <c:pt idx="2727">
                  <c:v>15.316666666666666</c:v>
                </c:pt>
                <c:pt idx="2728">
                  <c:v>15.322222222222223</c:v>
                </c:pt>
                <c:pt idx="2729">
                  <c:v>15.327777777777778</c:v>
                </c:pt>
                <c:pt idx="2730">
                  <c:v>15.333333333333334</c:v>
                </c:pt>
                <c:pt idx="2731">
                  <c:v>15.338888888888889</c:v>
                </c:pt>
                <c:pt idx="2732">
                  <c:v>15.344444444444445</c:v>
                </c:pt>
                <c:pt idx="2733">
                  <c:v>15.35</c:v>
                </c:pt>
                <c:pt idx="2734">
                  <c:v>15.355555555555556</c:v>
                </c:pt>
                <c:pt idx="2735">
                  <c:v>15.361111111111111</c:v>
                </c:pt>
                <c:pt idx="2736">
                  <c:v>15.366666666666667</c:v>
                </c:pt>
                <c:pt idx="2737">
                  <c:v>15.372222222222222</c:v>
                </c:pt>
                <c:pt idx="2738">
                  <c:v>15.377777777777778</c:v>
                </c:pt>
                <c:pt idx="2739">
                  <c:v>15.383333333333333</c:v>
                </c:pt>
                <c:pt idx="2740">
                  <c:v>15.388888888888889</c:v>
                </c:pt>
                <c:pt idx="2741">
                  <c:v>15.394444444444444</c:v>
                </c:pt>
                <c:pt idx="2742">
                  <c:v>15.4</c:v>
                </c:pt>
                <c:pt idx="2743">
                  <c:v>15.405555555555555</c:v>
                </c:pt>
                <c:pt idx="2744">
                  <c:v>15.411111111111111</c:v>
                </c:pt>
                <c:pt idx="2745">
                  <c:v>15.416666666666666</c:v>
                </c:pt>
                <c:pt idx="2746">
                  <c:v>15.422222222222222</c:v>
                </c:pt>
                <c:pt idx="2747">
                  <c:v>15.427777777777777</c:v>
                </c:pt>
                <c:pt idx="2748">
                  <c:v>15.433333333333334</c:v>
                </c:pt>
                <c:pt idx="2749">
                  <c:v>15.438888888888888</c:v>
                </c:pt>
                <c:pt idx="2750">
                  <c:v>15.444444444444445</c:v>
                </c:pt>
                <c:pt idx="2751">
                  <c:v>15.45</c:v>
                </c:pt>
                <c:pt idx="2752">
                  <c:v>15.455555555555556</c:v>
                </c:pt>
                <c:pt idx="2753">
                  <c:v>15.46111111111111</c:v>
                </c:pt>
                <c:pt idx="2754">
                  <c:v>15.466666666666667</c:v>
                </c:pt>
                <c:pt idx="2755">
                  <c:v>15.472222222222221</c:v>
                </c:pt>
                <c:pt idx="2756">
                  <c:v>15.477777777777778</c:v>
                </c:pt>
                <c:pt idx="2757">
                  <c:v>15.483333333333333</c:v>
                </c:pt>
                <c:pt idx="2758">
                  <c:v>15.488888888888889</c:v>
                </c:pt>
                <c:pt idx="2759">
                  <c:v>15.494444444444444</c:v>
                </c:pt>
                <c:pt idx="2760">
                  <c:v>15.5</c:v>
                </c:pt>
                <c:pt idx="2761">
                  <c:v>15.505555555555556</c:v>
                </c:pt>
                <c:pt idx="2762">
                  <c:v>15.511111111111111</c:v>
                </c:pt>
                <c:pt idx="2763">
                  <c:v>15.516666666666667</c:v>
                </c:pt>
                <c:pt idx="2764">
                  <c:v>15.522222222222222</c:v>
                </c:pt>
                <c:pt idx="2765">
                  <c:v>15.527777777777779</c:v>
                </c:pt>
                <c:pt idx="2766">
                  <c:v>15.533333333333333</c:v>
                </c:pt>
                <c:pt idx="2767">
                  <c:v>15.53888888888889</c:v>
                </c:pt>
                <c:pt idx="2768">
                  <c:v>15.544444444444444</c:v>
                </c:pt>
                <c:pt idx="2769">
                  <c:v>15.55</c:v>
                </c:pt>
                <c:pt idx="2770">
                  <c:v>15.555555555555555</c:v>
                </c:pt>
                <c:pt idx="2771">
                  <c:v>15.561111111111112</c:v>
                </c:pt>
                <c:pt idx="2772">
                  <c:v>15.566666666666666</c:v>
                </c:pt>
                <c:pt idx="2773">
                  <c:v>15.572222222222223</c:v>
                </c:pt>
                <c:pt idx="2774">
                  <c:v>15.577777777777778</c:v>
                </c:pt>
                <c:pt idx="2775">
                  <c:v>15.583333333333334</c:v>
                </c:pt>
                <c:pt idx="2776">
                  <c:v>15.588888888888889</c:v>
                </c:pt>
                <c:pt idx="2777">
                  <c:v>15.594444444444445</c:v>
                </c:pt>
                <c:pt idx="2778">
                  <c:v>15.6</c:v>
                </c:pt>
                <c:pt idx="2779">
                  <c:v>15.605555555555556</c:v>
                </c:pt>
                <c:pt idx="2780">
                  <c:v>15.611111111111111</c:v>
                </c:pt>
                <c:pt idx="2781">
                  <c:v>15.616666666666667</c:v>
                </c:pt>
                <c:pt idx="2782">
                  <c:v>15.622222222222222</c:v>
                </c:pt>
                <c:pt idx="2783">
                  <c:v>15.627777777777778</c:v>
                </c:pt>
                <c:pt idx="2784">
                  <c:v>15.633333333333333</c:v>
                </c:pt>
                <c:pt idx="2785">
                  <c:v>15.638888888888889</c:v>
                </c:pt>
                <c:pt idx="2786">
                  <c:v>15.644444444444444</c:v>
                </c:pt>
                <c:pt idx="2787">
                  <c:v>15.65</c:v>
                </c:pt>
                <c:pt idx="2788">
                  <c:v>15.655555555555555</c:v>
                </c:pt>
                <c:pt idx="2789">
                  <c:v>15.661111111111111</c:v>
                </c:pt>
                <c:pt idx="2790">
                  <c:v>15.666666666666666</c:v>
                </c:pt>
                <c:pt idx="2791">
                  <c:v>15.672222222222222</c:v>
                </c:pt>
                <c:pt idx="2792">
                  <c:v>15.677777777777777</c:v>
                </c:pt>
                <c:pt idx="2793">
                  <c:v>15.683333333333334</c:v>
                </c:pt>
                <c:pt idx="2794">
                  <c:v>15.688888888888888</c:v>
                </c:pt>
                <c:pt idx="2795">
                  <c:v>15.694444444444445</c:v>
                </c:pt>
                <c:pt idx="2796">
                  <c:v>15.7</c:v>
                </c:pt>
                <c:pt idx="2797">
                  <c:v>15.705555555555556</c:v>
                </c:pt>
                <c:pt idx="2798">
                  <c:v>15.71111111111111</c:v>
                </c:pt>
                <c:pt idx="2799">
                  <c:v>15.716666666666667</c:v>
                </c:pt>
                <c:pt idx="2800">
                  <c:v>15.722222222222221</c:v>
                </c:pt>
                <c:pt idx="2801">
                  <c:v>15.727777777777778</c:v>
                </c:pt>
                <c:pt idx="2802">
                  <c:v>15.733333333333333</c:v>
                </c:pt>
                <c:pt idx="2803">
                  <c:v>15.738888888888889</c:v>
                </c:pt>
                <c:pt idx="2804">
                  <c:v>15.744444444444444</c:v>
                </c:pt>
                <c:pt idx="2805">
                  <c:v>15.75</c:v>
                </c:pt>
                <c:pt idx="2806">
                  <c:v>15.755555555555556</c:v>
                </c:pt>
                <c:pt idx="2807">
                  <c:v>15.761111111111111</c:v>
                </c:pt>
                <c:pt idx="2808">
                  <c:v>15.766666666666667</c:v>
                </c:pt>
                <c:pt idx="2809">
                  <c:v>15.772222222222222</c:v>
                </c:pt>
                <c:pt idx="2810">
                  <c:v>15.777777777777779</c:v>
                </c:pt>
                <c:pt idx="2811">
                  <c:v>15.783333333333333</c:v>
                </c:pt>
                <c:pt idx="2812">
                  <c:v>15.78888888888889</c:v>
                </c:pt>
                <c:pt idx="2813">
                  <c:v>15.794444444444444</c:v>
                </c:pt>
                <c:pt idx="2814">
                  <c:v>15.8</c:v>
                </c:pt>
                <c:pt idx="2815">
                  <c:v>15.805555555555555</c:v>
                </c:pt>
                <c:pt idx="2816">
                  <c:v>15.811111111111112</c:v>
                </c:pt>
                <c:pt idx="2817">
                  <c:v>15.816666666666666</c:v>
                </c:pt>
                <c:pt idx="2818">
                  <c:v>15.822222222222223</c:v>
                </c:pt>
                <c:pt idx="2819">
                  <c:v>15.827777777777778</c:v>
                </c:pt>
                <c:pt idx="2820">
                  <c:v>15.833333333333334</c:v>
                </c:pt>
                <c:pt idx="2821">
                  <c:v>15.838888888888889</c:v>
                </c:pt>
                <c:pt idx="2822">
                  <c:v>15.844444444444445</c:v>
                </c:pt>
                <c:pt idx="2823">
                  <c:v>15.85</c:v>
                </c:pt>
                <c:pt idx="2824">
                  <c:v>15.855555555555556</c:v>
                </c:pt>
                <c:pt idx="2825">
                  <c:v>15.861111111111111</c:v>
                </c:pt>
                <c:pt idx="2826">
                  <c:v>15.866666666666667</c:v>
                </c:pt>
                <c:pt idx="2827">
                  <c:v>15.872222222222222</c:v>
                </c:pt>
                <c:pt idx="2828">
                  <c:v>15.877777777777778</c:v>
                </c:pt>
                <c:pt idx="2829">
                  <c:v>15.883333333333333</c:v>
                </c:pt>
                <c:pt idx="2830">
                  <c:v>15.888888888888889</c:v>
                </c:pt>
                <c:pt idx="2831">
                  <c:v>15.894444444444444</c:v>
                </c:pt>
                <c:pt idx="2832">
                  <c:v>15.9</c:v>
                </c:pt>
                <c:pt idx="2833">
                  <c:v>15.905555555555555</c:v>
                </c:pt>
                <c:pt idx="2834">
                  <c:v>15.911111111111111</c:v>
                </c:pt>
                <c:pt idx="2835">
                  <c:v>15.916666666666666</c:v>
                </c:pt>
                <c:pt idx="2836">
                  <c:v>15.922222222222222</c:v>
                </c:pt>
                <c:pt idx="2837">
                  <c:v>15.927777777777777</c:v>
                </c:pt>
                <c:pt idx="2838">
                  <c:v>15.933333333333334</c:v>
                </c:pt>
                <c:pt idx="2839">
                  <c:v>15.938888888888888</c:v>
                </c:pt>
                <c:pt idx="2840">
                  <c:v>15.944444444444445</c:v>
                </c:pt>
                <c:pt idx="2841">
                  <c:v>15.95</c:v>
                </c:pt>
                <c:pt idx="2842">
                  <c:v>15.955555555555556</c:v>
                </c:pt>
                <c:pt idx="2843">
                  <c:v>15.96111111111111</c:v>
                </c:pt>
                <c:pt idx="2844">
                  <c:v>15.966666666666667</c:v>
                </c:pt>
                <c:pt idx="2845">
                  <c:v>15.972222222222221</c:v>
                </c:pt>
                <c:pt idx="2846">
                  <c:v>15.977777777777778</c:v>
                </c:pt>
                <c:pt idx="2847">
                  <c:v>15.983333333333333</c:v>
                </c:pt>
                <c:pt idx="2848">
                  <c:v>15.988888888888889</c:v>
                </c:pt>
                <c:pt idx="2849">
                  <c:v>15.994444444444444</c:v>
                </c:pt>
                <c:pt idx="2850">
                  <c:v>16</c:v>
                </c:pt>
                <c:pt idx="2851">
                  <c:v>16.005555555555556</c:v>
                </c:pt>
                <c:pt idx="2852">
                  <c:v>16.011111111111113</c:v>
                </c:pt>
                <c:pt idx="2853">
                  <c:v>16.016666666666666</c:v>
                </c:pt>
                <c:pt idx="2854">
                  <c:v>16.022222222222222</c:v>
                </c:pt>
                <c:pt idx="2855">
                  <c:v>16.027777777777779</c:v>
                </c:pt>
                <c:pt idx="2856">
                  <c:v>16.033333333333335</c:v>
                </c:pt>
                <c:pt idx="2857">
                  <c:v>16.038888888888888</c:v>
                </c:pt>
                <c:pt idx="2858">
                  <c:v>16.044444444444444</c:v>
                </c:pt>
                <c:pt idx="2859">
                  <c:v>16.05</c:v>
                </c:pt>
                <c:pt idx="2860">
                  <c:v>16.055555555555557</c:v>
                </c:pt>
                <c:pt idx="2861">
                  <c:v>16.06111111111111</c:v>
                </c:pt>
                <c:pt idx="2862">
                  <c:v>16.066666666666666</c:v>
                </c:pt>
                <c:pt idx="2863">
                  <c:v>16.072222222222223</c:v>
                </c:pt>
                <c:pt idx="2864">
                  <c:v>16.077777777777779</c:v>
                </c:pt>
                <c:pt idx="2865">
                  <c:v>16.083333333333332</c:v>
                </c:pt>
                <c:pt idx="2866">
                  <c:v>16.088888888888889</c:v>
                </c:pt>
                <c:pt idx="2867">
                  <c:v>16.094444444444445</c:v>
                </c:pt>
                <c:pt idx="2868">
                  <c:v>16.100000000000001</c:v>
                </c:pt>
                <c:pt idx="2869">
                  <c:v>16.105555555555554</c:v>
                </c:pt>
                <c:pt idx="2870">
                  <c:v>16.111111111111111</c:v>
                </c:pt>
                <c:pt idx="2871">
                  <c:v>16.116666666666667</c:v>
                </c:pt>
                <c:pt idx="2872">
                  <c:v>16.122222222222224</c:v>
                </c:pt>
                <c:pt idx="2873">
                  <c:v>16.127777777777776</c:v>
                </c:pt>
                <c:pt idx="2874">
                  <c:v>16.133333333333333</c:v>
                </c:pt>
                <c:pt idx="2875">
                  <c:v>16.138888888888889</c:v>
                </c:pt>
                <c:pt idx="2876">
                  <c:v>16.144444444444446</c:v>
                </c:pt>
                <c:pt idx="2877">
                  <c:v>16.149999999999999</c:v>
                </c:pt>
                <c:pt idx="2878">
                  <c:v>16.155555555555555</c:v>
                </c:pt>
                <c:pt idx="2879">
                  <c:v>16.161111111111111</c:v>
                </c:pt>
                <c:pt idx="2880">
                  <c:v>16.166666666666668</c:v>
                </c:pt>
                <c:pt idx="2881">
                  <c:v>16.172222222222221</c:v>
                </c:pt>
                <c:pt idx="2882">
                  <c:v>16.177777777777777</c:v>
                </c:pt>
                <c:pt idx="2883">
                  <c:v>16.183333333333334</c:v>
                </c:pt>
                <c:pt idx="2884">
                  <c:v>16.18888888888889</c:v>
                </c:pt>
                <c:pt idx="2885">
                  <c:v>16.194444444444443</c:v>
                </c:pt>
                <c:pt idx="2886">
                  <c:v>16.2</c:v>
                </c:pt>
                <c:pt idx="2887">
                  <c:v>16.205555555555556</c:v>
                </c:pt>
                <c:pt idx="2888">
                  <c:v>16.211111111111112</c:v>
                </c:pt>
                <c:pt idx="2889">
                  <c:v>16.216666666666665</c:v>
                </c:pt>
                <c:pt idx="2890">
                  <c:v>16.222222222222221</c:v>
                </c:pt>
                <c:pt idx="2891">
                  <c:v>16.227777777777778</c:v>
                </c:pt>
                <c:pt idx="2892">
                  <c:v>16.233333333333334</c:v>
                </c:pt>
                <c:pt idx="2893">
                  <c:v>16.238888888888887</c:v>
                </c:pt>
                <c:pt idx="2894">
                  <c:v>16.244444444444444</c:v>
                </c:pt>
                <c:pt idx="2895">
                  <c:v>16.25</c:v>
                </c:pt>
                <c:pt idx="2896">
                  <c:v>16.255555555555556</c:v>
                </c:pt>
                <c:pt idx="2897">
                  <c:v>16.261111111111113</c:v>
                </c:pt>
                <c:pt idx="2898">
                  <c:v>16.266666666666666</c:v>
                </c:pt>
                <c:pt idx="2899">
                  <c:v>16.272222222222222</c:v>
                </c:pt>
                <c:pt idx="2900">
                  <c:v>16.277777777777779</c:v>
                </c:pt>
                <c:pt idx="2901">
                  <c:v>16.283333333333335</c:v>
                </c:pt>
                <c:pt idx="2902">
                  <c:v>16.288888888888888</c:v>
                </c:pt>
                <c:pt idx="2903">
                  <c:v>16.294444444444444</c:v>
                </c:pt>
                <c:pt idx="2904">
                  <c:v>16.3</c:v>
                </c:pt>
                <c:pt idx="2905">
                  <c:v>16.305555555555557</c:v>
                </c:pt>
                <c:pt idx="2906">
                  <c:v>16.31111111111111</c:v>
                </c:pt>
                <c:pt idx="2907">
                  <c:v>16.316666666666666</c:v>
                </c:pt>
                <c:pt idx="2908">
                  <c:v>16.322222222222223</c:v>
                </c:pt>
                <c:pt idx="2909">
                  <c:v>16.327777777777779</c:v>
                </c:pt>
                <c:pt idx="2910">
                  <c:v>16.333333333333332</c:v>
                </c:pt>
                <c:pt idx="2911">
                  <c:v>16.338888888888889</c:v>
                </c:pt>
                <c:pt idx="2912">
                  <c:v>16.344444444444445</c:v>
                </c:pt>
                <c:pt idx="2913">
                  <c:v>16.350000000000001</c:v>
                </c:pt>
                <c:pt idx="2914">
                  <c:v>16.355555555555554</c:v>
                </c:pt>
                <c:pt idx="2915">
                  <c:v>16.361111111111111</c:v>
                </c:pt>
                <c:pt idx="2916">
                  <c:v>16.366666666666667</c:v>
                </c:pt>
                <c:pt idx="2917">
                  <c:v>16.372222222222224</c:v>
                </c:pt>
                <c:pt idx="2918">
                  <c:v>16.377777777777776</c:v>
                </c:pt>
                <c:pt idx="2919">
                  <c:v>16.383333333333333</c:v>
                </c:pt>
                <c:pt idx="2920">
                  <c:v>16.388888888888889</c:v>
                </c:pt>
                <c:pt idx="2921">
                  <c:v>16.394444444444446</c:v>
                </c:pt>
                <c:pt idx="2922">
                  <c:v>16.399999999999999</c:v>
                </c:pt>
                <c:pt idx="2923">
                  <c:v>16.405555555555555</c:v>
                </c:pt>
                <c:pt idx="2924">
                  <c:v>16.411111111111111</c:v>
                </c:pt>
                <c:pt idx="2925">
                  <c:v>16.416666666666668</c:v>
                </c:pt>
                <c:pt idx="2926">
                  <c:v>16.422222222222221</c:v>
                </c:pt>
                <c:pt idx="2927">
                  <c:v>16.427777777777777</c:v>
                </c:pt>
                <c:pt idx="2928">
                  <c:v>16.433333333333334</c:v>
                </c:pt>
                <c:pt idx="2929">
                  <c:v>16.43888888888889</c:v>
                </c:pt>
                <c:pt idx="2930">
                  <c:v>16.444444444444443</c:v>
                </c:pt>
                <c:pt idx="2931">
                  <c:v>16.45</c:v>
                </c:pt>
                <c:pt idx="2932">
                  <c:v>16.455555555555556</c:v>
                </c:pt>
                <c:pt idx="2933">
                  <c:v>16.461111111111112</c:v>
                </c:pt>
                <c:pt idx="2934">
                  <c:v>16.466666666666665</c:v>
                </c:pt>
                <c:pt idx="2935">
                  <c:v>16.472222222222221</c:v>
                </c:pt>
                <c:pt idx="2936">
                  <c:v>16.477777777777778</c:v>
                </c:pt>
                <c:pt idx="2937">
                  <c:v>16.483333333333334</c:v>
                </c:pt>
                <c:pt idx="2938">
                  <c:v>16.488888888888887</c:v>
                </c:pt>
                <c:pt idx="2939">
                  <c:v>16.494444444444444</c:v>
                </c:pt>
                <c:pt idx="2940">
                  <c:v>16.5</c:v>
                </c:pt>
                <c:pt idx="2941">
                  <c:v>16.505555555555556</c:v>
                </c:pt>
                <c:pt idx="2942">
                  <c:v>16.511111111111113</c:v>
                </c:pt>
                <c:pt idx="2943">
                  <c:v>16.516666666666666</c:v>
                </c:pt>
                <c:pt idx="2944">
                  <c:v>16.522222222222222</c:v>
                </c:pt>
                <c:pt idx="2945">
                  <c:v>16.527777777777779</c:v>
                </c:pt>
                <c:pt idx="2946">
                  <c:v>16.533333333333335</c:v>
                </c:pt>
                <c:pt idx="2947">
                  <c:v>16.538888888888888</c:v>
                </c:pt>
                <c:pt idx="2948">
                  <c:v>16.544444444444444</c:v>
                </c:pt>
                <c:pt idx="2949">
                  <c:v>16.55</c:v>
                </c:pt>
                <c:pt idx="2950">
                  <c:v>16.555555555555557</c:v>
                </c:pt>
                <c:pt idx="2951">
                  <c:v>16.56111111111111</c:v>
                </c:pt>
                <c:pt idx="2952">
                  <c:v>16.566666666666666</c:v>
                </c:pt>
                <c:pt idx="2953">
                  <c:v>16.572222222222223</c:v>
                </c:pt>
                <c:pt idx="2954">
                  <c:v>16.577777777777779</c:v>
                </c:pt>
                <c:pt idx="2955">
                  <c:v>16.583333333333332</c:v>
                </c:pt>
                <c:pt idx="2956">
                  <c:v>16.588888888888889</c:v>
                </c:pt>
                <c:pt idx="2957">
                  <c:v>16.594444444444445</c:v>
                </c:pt>
                <c:pt idx="2958">
                  <c:v>16.600000000000001</c:v>
                </c:pt>
                <c:pt idx="2959">
                  <c:v>16.605555555555554</c:v>
                </c:pt>
                <c:pt idx="2960">
                  <c:v>16.611111111111111</c:v>
                </c:pt>
                <c:pt idx="2961">
                  <c:v>16.616666666666667</c:v>
                </c:pt>
                <c:pt idx="2962">
                  <c:v>16.622222222222224</c:v>
                </c:pt>
                <c:pt idx="2963">
                  <c:v>16.627777777777776</c:v>
                </c:pt>
                <c:pt idx="2964">
                  <c:v>16.633333333333333</c:v>
                </c:pt>
                <c:pt idx="2965">
                  <c:v>16.638888888888889</c:v>
                </c:pt>
                <c:pt idx="2966">
                  <c:v>16.644444444444446</c:v>
                </c:pt>
                <c:pt idx="2967">
                  <c:v>16.649999999999999</c:v>
                </c:pt>
                <c:pt idx="2968">
                  <c:v>16.655555555555555</c:v>
                </c:pt>
                <c:pt idx="2969">
                  <c:v>16.661111111111111</c:v>
                </c:pt>
                <c:pt idx="2970">
                  <c:v>16.666666666666668</c:v>
                </c:pt>
                <c:pt idx="2971">
                  <c:v>16.672222222222221</c:v>
                </c:pt>
                <c:pt idx="2972">
                  <c:v>16.677777777777777</c:v>
                </c:pt>
                <c:pt idx="2973">
                  <c:v>16.683333333333334</c:v>
                </c:pt>
                <c:pt idx="2974">
                  <c:v>16.68888888888889</c:v>
                </c:pt>
                <c:pt idx="2975">
                  <c:v>16.694444444444443</c:v>
                </c:pt>
                <c:pt idx="2976">
                  <c:v>16.7</c:v>
                </c:pt>
                <c:pt idx="2977">
                  <c:v>16.705555555555556</c:v>
                </c:pt>
                <c:pt idx="2978">
                  <c:v>16.711111111111112</c:v>
                </c:pt>
                <c:pt idx="2979">
                  <c:v>16.716666666666665</c:v>
                </c:pt>
                <c:pt idx="2980">
                  <c:v>16.722222222222221</c:v>
                </c:pt>
                <c:pt idx="2981">
                  <c:v>16.727777777777778</c:v>
                </c:pt>
                <c:pt idx="2982">
                  <c:v>16.733333333333334</c:v>
                </c:pt>
                <c:pt idx="2983">
                  <c:v>16.738888888888887</c:v>
                </c:pt>
                <c:pt idx="2984">
                  <c:v>16.744444444444444</c:v>
                </c:pt>
                <c:pt idx="2985">
                  <c:v>16.75</c:v>
                </c:pt>
                <c:pt idx="2986">
                  <c:v>16.755555555555556</c:v>
                </c:pt>
                <c:pt idx="2987">
                  <c:v>16.761111111111113</c:v>
                </c:pt>
                <c:pt idx="2988">
                  <c:v>16.766666666666666</c:v>
                </c:pt>
                <c:pt idx="2989">
                  <c:v>16.772222222222222</c:v>
                </c:pt>
                <c:pt idx="2990">
                  <c:v>16.777777777777779</c:v>
                </c:pt>
                <c:pt idx="2991">
                  <c:v>16.783333333333335</c:v>
                </c:pt>
                <c:pt idx="2992">
                  <c:v>16.788888888888888</c:v>
                </c:pt>
                <c:pt idx="2993">
                  <c:v>16.794444444444444</c:v>
                </c:pt>
                <c:pt idx="2994">
                  <c:v>16.8</c:v>
                </c:pt>
                <c:pt idx="2995">
                  <c:v>16.805555555555557</c:v>
                </c:pt>
                <c:pt idx="2996">
                  <c:v>16.81111111111111</c:v>
                </c:pt>
                <c:pt idx="2997">
                  <c:v>16.816666666666666</c:v>
                </c:pt>
                <c:pt idx="2998">
                  <c:v>16.822222222222223</c:v>
                </c:pt>
                <c:pt idx="2999">
                  <c:v>16.827777777777779</c:v>
                </c:pt>
                <c:pt idx="3000">
                  <c:v>16.833333333333332</c:v>
                </c:pt>
                <c:pt idx="3001">
                  <c:v>16.838888888888889</c:v>
                </c:pt>
                <c:pt idx="3002">
                  <c:v>16.844444444444445</c:v>
                </c:pt>
                <c:pt idx="3003">
                  <c:v>16.850000000000001</c:v>
                </c:pt>
                <c:pt idx="3004">
                  <c:v>16.855555555555554</c:v>
                </c:pt>
                <c:pt idx="3005">
                  <c:v>16.861111111111111</c:v>
                </c:pt>
                <c:pt idx="3006">
                  <c:v>16.866666666666667</c:v>
                </c:pt>
                <c:pt idx="3007">
                  <c:v>16.872222222222224</c:v>
                </c:pt>
                <c:pt idx="3008">
                  <c:v>16.877777777777776</c:v>
                </c:pt>
                <c:pt idx="3009">
                  <c:v>16.883333333333333</c:v>
                </c:pt>
                <c:pt idx="3010">
                  <c:v>16.888888888888889</c:v>
                </c:pt>
                <c:pt idx="3011">
                  <c:v>16.894444444444446</c:v>
                </c:pt>
                <c:pt idx="3012">
                  <c:v>16.899999999999999</c:v>
                </c:pt>
                <c:pt idx="3013">
                  <c:v>16.905555555555555</c:v>
                </c:pt>
                <c:pt idx="3014">
                  <c:v>16.911111111111111</c:v>
                </c:pt>
                <c:pt idx="3015">
                  <c:v>16.916666666666668</c:v>
                </c:pt>
                <c:pt idx="3016">
                  <c:v>16.922222222222221</c:v>
                </c:pt>
                <c:pt idx="3017">
                  <c:v>16.927777777777777</c:v>
                </c:pt>
                <c:pt idx="3018">
                  <c:v>16.933333333333334</c:v>
                </c:pt>
                <c:pt idx="3019">
                  <c:v>16.93888888888889</c:v>
                </c:pt>
                <c:pt idx="3020">
                  <c:v>16.944444444444443</c:v>
                </c:pt>
                <c:pt idx="3021">
                  <c:v>16.95</c:v>
                </c:pt>
                <c:pt idx="3022">
                  <c:v>16.955555555555556</c:v>
                </c:pt>
                <c:pt idx="3023">
                  <c:v>16.961111111111112</c:v>
                </c:pt>
                <c:pt idx="3024">
                  <c:v>16.966666666666665</c:v>
                </c:pt>
                <c:pt idx="3025">
                  <c:v>16.972222222222221</c:v>
                </c:pt>
                <c:pt idx="3026">
                  <c:v>16.977777777777778</c:v>
                </c:pt>
                <c:pt idx="3027">
                  <c:v>16.983333333333334</c:v>
                </c:pt>
                <c:pt idx="3028">
                  <c:v>16.988888888888887</c:v>
                </c:pt>
                <c:pt idx="3029">
                  <c:v>16.994444444444444</c:v>
                </c:pt>
                <c:pt idx="3030">
                  <c:v>17</c:v>
                </c:pt>
                <c:pt idx="3031">
                  <c:v>17.005555555555556</c:v>
                </c:pt>
                <c:pt idx="3032">
                  <c:v>17.011111111111113</c:v>
                </c:pt>
                <c:pt idx="3033">
                  <c:v>17.016666666666666</c:v>
                </c:pt>
                <c:pt idx="3034">
                  <c:v>17.022222222222222</c:v>
                </c:pt>
                <c:pt idx="3035">
                  <c:v>17.027777777777779</c:v>
                </c:pt>
                <c:pt idx="3036">
                  <c:v>17.033333333333335</c:v>
                </c:pt>
                <c:pt idx="3037">
                  <c:v>17.038888888888888</c:v>
                </c:pt>
                <c:pt idx="3038">
                  <c:v>17.044444444444444</c:v>
                </c:pt>
                <c:pt idx="3039">
                  <c:v>17.05</c:v>
                </c:pt>
                <c:pt idx="3040">
                  <c:v>17.055555555555557</c:v>
                </c:pt>
                <c:pt idx="3041">
                  <c:v>17.06111111111111</c:v>
                </c:pt>
                <c:pt idx="3042">
                  <c:v>17.066666666666666</c:v>
                </c:pt>
                <c:pt idx="3043">
                  <c:v>17.072222222222223</c:v>
                </c:pt>
                <c:pt idx="3044">
                  <c:v>17.077777777777779</c:v>
                </c:pt>
                <c:pt idx="3045">
                  <c:v>17.083333333333332</c:v>
                </c:pt>
                <c:pt idx="3046">
                  <c:v>17.088888888888889</c:v>
                </c:pt>
                <c:pt idx="3047">
                  <c:v>17.094444444444445</c:v>
                </c:pt>
                <c:pt idx="3048">
                  <c:v>17.100000000000001</c:v>
                </c:pt>
                <c:pt idx="3049">
                  <c:v>17.105555555555554</c:v>
                </c:pt>
                <c:pt idx="3050">
                  <c:v>17.111111111111111</c:v>
                </c:pt>
                <c:pt idx="3051">
                  <c:v>17.116666666666667</c:v>
                </c:pt>
                <c:pt idx="3052">
                  <c:v>17.122222222222224</c:v>
                </c:pt>
                <c:pt idx="3053">
                  <c:v>17.127777777777776</c:v>
                </c:pt>
                <c:pt idx="3054">
                  <c:v>17.133333333333333</c:v>
                </c:pt>
                <c:pt idx="3055">
                  <c:v>17.138888888888889</c:v>
                </c:pt>
                <c:pt idx="3056">
                  <c:v>17.144444444444446</c:v>
                </c:pt>
                <c:pt idx="3057">
                  <c:v>17.149999999999999</c:v>
                </c:pt>
                <c:pt idx="3058">
                  <c:v>17.155555555555555</c:v>
                </c:pt>
                <c:pt idx="3059">
                  <c:v>17.161111111111111</c:v>
                </c:pt>
                <c:pt idx="3060">
                  <c:v>17.166666666666668</c:v>
                </c:pt>
                <c:pt idx="3061">
                  <c:v>17.172222222222221</c:v>
                </c:pt>
                <c:pt idx="3062">
                  <c:v>17.177777777777777</c:v>
                </c:pt>
                <c:pt idx="3063">
                  <c:v>17.183333333333334</c:v>
                </c:pt>
                <c:pt idx="3064">
                  <c:v>17.18888888888889</c:v>
                </c:pt>
                <c:pt idx="3065">
                  <c:v>17.194444444444443</c:v>
                </c:pt>
                <c:pt idx="3066">
                  <c:v>17.2</c:v>
                </c:pt>
                <c:pt idx="3067">
                  <c:v>17.205555555555556</c:v>
                </c:pt>
                <c:pt idx="3068">
                  <c:v>17.211111111111112</c:v>
                </c:pt>
                <c:pt idx="3069">
                  <c:v>17.216666666666665</c:v>
                </c:pt>
                <c:pt idx="3070">
                  <c:v>17.222222222222221</c:v>
                </c:pt>
                <c:pt idx="3071">
                  <c:v>17.227777777777778</c:v>
                </c:pt>
                <c:pt idx="3072">
                  <c:v>17.233333333333334</c:v>
                </c:pt>
                <c:pt idx="3073">
                  <c:v>17.238888888888887</c:v>
                </c:pt>
                <c:pt idx="3074">
                  <c:v>17.244444444444444</c:v>
                </c:pt>
                <c:pt idx="3075">
                  <c:v>17.25</c:v>
                </c:pt>
                <c:pt idx="3076">
                  <c:v>17.255555555555556</c:v>
                </c:pt>
                <c:pt idx="3077">
                  <c:v>17.261111111111113</c:v>
                </c:pt>
                <c:pt idx="3078">
                  <c:v>17.266666666666666</c:v>
                </c:pt>
                <c:pt idx="3079">
                  <c:v>17.272222222222222</c:v>
                </c:pt>
                <c:pt idx="3080">
                  <c:v>17.277777777777779</c:v>
                </c:pt>
                <c:pt idx="3081">
                  <c:v>17.283333333333335</c:v>
                </c:pt>
                <c:pt idx="3082">
                  <c:v>17.288888888888888</c:v>
                </c:pt>
                <c:pt idx="3083">
                  <c:v>17.294444444444444</c:v>
                </c:pt>
                <c:pt idx="3084">
                  <c:v>17.3</c:v>
                </c:pt>
                <c:pt idx="3085">
                  <c:v>17.305555555555557</c:v>
                </c:pt>
                <c:pt idx="3086">
                  <c:v>17.31111111111111</c:v>
                </c:pt>
                <c:pt idx="3087">
                  <c:v>17.316666666666666</c:v>
                </c:pt>
                <c:pt idx="3088">
                  <c:v>17.322222222222223</c:v>
                </c:pt>
                <c:pt idx="3089">
                  <c:v>17.327777777777779</c:v>
                </c:pt>
                <c:pt idx="3090">
                  <c:v>17.333333333333332</c:v>
                </c:pt>
                <c:pt idx="3091">
                  <c:v>17.338888888888889</c:v>
                </c:pt>
                <c:pt idx="3092">
                  <c:v>17.344444444444445</c:v>
                </c:pt>
                <c:pt idx="3093">
                  <c:v>17.350000000000001</c:v>
                </c:pt>
                <c:pt idx="3094">
                  <c:v>17.355555555555554</c:v>
                </c:pt>
                <c:pt idx="3095">
                  <c:v>17.361111111111111</c:v>
                </c:pt>
                <c:pt idx="3096">
                  <c:v>17.366666666666667</c:v>
                </c:pt>
                <c:pt idx="3097">
                  <c:v>17.372222222222224</c:v>
                </c:pt>
                <c:pt idx="3098">
                  <c:v>17.377777777777776</c:v>
                </c:pt>
                <c:pt idx="3099">
                  <c:v>17.383333333333333</c:v>
                </c:pt>
                <c:pt idx="3100">
                  <c:v>17.388888888888889</c:v>
                </c:pt>
                <c:pt idx="3101">
                  <c:v>17.394444444444446</c:v>
                </c:pt>
                <c:pt idx="3102">
                  <c:v>17.399999999999999</c:v>
                </c:pt>
                <c:pt idx="3103">
                  <c:v>17.405555555555555</c:v>
                </c:pt>
                <c:pt idx="3104">
                  <c:v>17.411111111111111</c:v>
                </c:pt>
                <c:pt idx="3105">
                  <c:v>17.416666666666668</c:v>
                </c:pt>
                <c:pt idx="3106">
                  <c:v>17.422222222222221</c:v>
                </c:pt>
                <c:pt idx="3107">
                  <c:v>17.427777777777777</c:v>
                </c:pt>
                <c:pt idx="3108">
                  <c:v>17.433333333333334</c:v>
                </c:pt>
                <c:pt idx="3109">
                  <c:v>17.43888888888889</c:v>
                </c:pt>
                <c:pt idx="3110">
                  <c:v>17.444444444444443</c:v>
                </c:pt>
                <c:pt idx="3111">
                  <c:v>17.45</c:v>
                </c:pt>
                <c:pt idx="3112">
                  <c:v>17.455555555555556</c:v>
                </c:pt>
                <c:pt idx="3113">
                  <c:v>17.461111111111112</c:v>
                </c:pt>
                <c:pt idx="3114">
                  <c:v>17.466666666666665</c:v>
                </c:pt>
                <c:pt idx="3115">
                  <c:v>17.472222222222221</c:v>
                </c:pt>
                <c:pt idx="3116">
                  <c:v>17.477777777777778</c:v>
                </c:pt>
                <c:pt idx="3117">
                  <c:v>17.483333333333334</c:v>
                </c:pt>
                <c:pt idx="3118">
                  <c:v>17.488888888888887</c:v>
                </c:pt>
                <c:pt idx="3119">
                  <c:v>17.494444444444444</c:v>
                </c:pt>
                <c:pt idx="3120">
                  <c:v>17.5</c:v>
                </c:pt>
                <c:pt idx="3121">
                  <c:v>17.505555555555556</c:v>
                </c:pt>
                <c:pt idx="3122">
                  <c:v>17.511111111111113</c:v>
                </c:pt>
                <c:pt idx="3123">
                  <c:v>17.516666666666666</c:v>
                </c:pt>
                <c:pt idx="3124">
                  <c:v>17.522222222222222</c:v>
                </c:pt>
                <c:pt idx="3125">
                  <c:v>17.527777777777779</c:v>
                </c:pt>
                <c:pt idx="3126">
                  <c:v>17.533333333333335</c:v>
                </c:pt>
                <c:pt idx="3127">
                  <c:v>17.538888888888888</c:v>
                </c:pt>
                <c:pt idx="3128">
                  <c:v>17.544444444444444</c:v>
                </c:pt>
                <c:pt idx="3129">
                  <c:v>17.55</c:v>
                </c:pt>
                <c:pt idx="3130">
                  <c:v>17.555555555555557</c:v>
                </c:pt>
                <c:pt idx="3131">
                  <c:v>17.56111111111111</c:v>
                </c:pt>
                <c:pt idx="3132">
                  <c:v>17.566666666666666</c:v>
                </c:pt>
                <c:pt idx="3133">
                  <c:v>17.572222222222223</c:v>
                </c:pt>
                <c:pt idx="3134">
                  <c:v>17.577777777777779</c:v>
                </c:pt>
                <c:pt idx="3135">
                  <c:v>17.583333333333332</c:v>
                </c:pt>
                <c:pt idx="3136">
                  <c:v>17.588888888888889</c:v>
                </c:pt>
                <c:pt idx="3137">
                  <c:v>17.594444444444445</c:v>
                </c:pt>
                <c:pt idx="3138">
                  <c:v>17.600000000000001</c:v>
                </c:pt>
                <c:pt idx="3139">
                  <c:v>17.605555555555554</c:v>
                </c:pt>
                <c:pt idx="3140">
                  <c:v>17.611111111111111</c:v>
                </c:pt>
                <c:pt idx="3141">
                  <c:v>17.616666666666667</c:v>
                </c:pt>
                <c:pt idx="3142">
                  <c:v>17.622222222222224</c:v>
                </c:pt>
                <c:pt idx="3143">
                  <c:v>17.627777777777776</c:v>
                </c:pt>
                <c:pt idx="3144">
                  <c:v>17.633333333333333</c:v>
                </c:pt>
                <c:pt idx="3145">
                  <c:v>17.638888888888889</c:v>
                </c:pt>
                <c:pt idx="3146">
                  <c:v>17.644444444444446</c:v>
                </c:pt>
                <c:pt idx="3147">
                  <c:v>17.649999999999999</c:v>
                </c:pt>
                <c:pt idx="3148">
                  <c:v>17.655555555555555</c:v>
                </c:pt>
                <c:pt idx="3149">
                  <c:v>17.661111111111111</c:v>
                </c:pt>
                <c:pt idx="3150">
                  <c:v>17.666666666666668</c:v>
                </c:pt>
                <c:pt idx="3151">
                  <c:v>17.672222222222221</c:v>
                </c:pt>
                <c:pt idx="3152">
                  <c:v>17.677777777777777</c:v>
                </c:pt>
                <c:pt idx="3153">
                  <c:v>17.683333333333334</c:v>
                </c:pt>
                <c:pt idx="3154">
                  <c:v>17.68888888888889</c:v>
                </c:pt>
                <c:pt idx="3155">
                  <c:v>17.694444444444443</c:v>
                </c:pt>
                <c:pt idx="3156">
                  <c:v>17.7</c:v>
                </c:pt>
                <c:pt idx="3157">
                  <c:v>17.705555555555556</c:v>
                </c:pt>
                <c:pt idx="3158">
                  <c:v>17.711111111111112</c:v>
                </c:pt>
                <c:pt idx="3159">
                  <c:v>17.716666666666665</c:v>
                </c:pt>
                <c:pt idx="3160">
                  <c:v>17.722222222222221</c:v>
                </c:pt>
                <c:pt idx="3161">
                  <c:v>17.727777777777778</c:v>
                </c:pt>
                <c:pt idx="3162">
                  <c:v>17.733333333333334</c:v>
                </c:pt>
                <c:pt idx="3163">
                  <c:v>17.738888888888887</c:v>
                </c:pt>
                <c:pt idx="3164">
                  <c:v>17.744444444444444</c:v>
                </c:pt>
                <c:pt idx="3165">
                  <c:v>17.75</c:v>
                </c:pt>
                <c:pt idx="3166">
                  <c:v>17.755555555555556</c:v>
                </c:pt>
                <c:pt idx="3167">
                  <c:v>17.761111111111113</c:v>
                </c:pt>
                <c:pt idx="3168">
                  <c:v>17.766666666666666</c:v>
                </c:pt>
                <c:pt idx="3169">
                  <c:v>17.772222222222222</c:v>
                </c:pt>
                <c:pt idx="3170">
                  <c:v>17.777777777777779</c:v>
                </c:pt>
                <c:pt idx="3171">
                  <c:v>17.783333333333335</c:v>
                </c:pt>
                <c:pt idx="3172">
                  <c:v>17.788888888888888</c:v>
                </c:pt>
                <c:pt idx="3173">
                  <c:v>17.794444444444444</c:v>
                </c:pt>
                <c:pt idx="3174">
                  <c:v>17.8</c:v>
                </c:pt>
                <c:pt idx="3175">
                  <c:v>17.805555555555557</c:v>
                </c:pt>
                <c:pt idx="3176">
                  <c:v>17.81111111111111</c:v>
                </c:pt>
                <c:pt idx="3177">
                  <c:v>17.816666666666666</c:v>
                </c:pt>
                <c:pt idx="3178">
                  <c:v>17.822222222222223</c:v>
                </c:pt>
                <c:pt idx="3179">
                  <c:v>17.827777777777779</c:v>
                </c:pt>
                <c:pt idx="3180">
                  <c:v>17.833333333333332</c:v>
                </c:pt>
                <c:pt idx="3181">
                  <c:v>17.838888888888889</c:v>
                </c:pt>
                <c:pt idx="3182">
                  <c:v>17.844444444444445</c:v>
                </c:pt>
                <c:pt idx="3183">
                  <c:v>17.850000000000001</c:v>
                </c:pt>
                <c:pt idx="3184">
                  <c:v>17.855555555555554</c:v>
                </c:pt>
                <c:pt idx="3185">
                  <c:v>17.861111111111111</c:v>
                </c:pt>
                <c:pt idx="3186">
                  <c:v>17.866666666666667</c:v>
                </c:pt>
                <c:pt idx="3187">
                  <c:v>17.872222222222224</c:v>
                </c:pt>
                <c:pt idx="3188">
                  <c:v>17.877777777777776</c:v>
                </c:pt>
                <c:pt idx="3189">
                  <c:v>17.883333333333333</c:v>
                </c:pt>
                <c:pt idx="3190">
                  <c:v>17.888888888888889</c:v>
                </c:pt>
                <c:pt idx="3191">
                  <c:v>17.894444444444446</c:v>
                </c:pt>
                <c:pt idx="3192">
                  <c:v>17.899999999999999</c:v>
                </c:pt>
                <c:pt idx="3193">
                  <c:v>17.905555555555555</c:v>
                </c:pt>
                <c:pt idx="3194">
                  <c:v>17.911111111111111</c:v>
                </c:pt>
                <c:pt idx="3195">
                  <c:v>17.916666666666668</c:v>
                </c:pt>
                <c:pt idx="3196">
                  <c:v>17.922222222222221</c:v>
                </c:pt>
                <c:pt idx="3197">
                  <c:v>17.927777777777777</c:v>
                </c:pt>
                <c:pt idx="3198">
                  <c:v>17.933333333333334</c:v>
                </c:pt>
                <c:pt idx="3199">
                  <c:v>17.93888888888889</c:v>
                </c:pt>
                <c:pt idx="3200">
                  <c:v>17.944444444444443</c:v>
                </c:pt>
                <c:pt idx="3201">
                  <c:v>17.95</c:v>
                </c:pt>
                <c:pt idx="3202">
                  <c:v>17.955555555555556</c:v>
                </c:pt>
                <c:pt idx="3203">
                  <c:v>17.961111111111112</c:v>
                </c:pt>
                <c:pt idx="3204">
                  <c:v>17.966666666666665</c:v>
                </c:pt>
                <c:pt idx="3205">
                  <c:v>17.972222222222221</c:v>
                </c:pt>
                <c:pt idx="3206">
                  <c:v>17.977777777777778</c:v>
                </c:pt>
                <c:pt idx="3207">
                  <c:v>17.983333333333334</c:v>
                </c:pt>
                <c:pt idx="3208">
                  <c:v>17.988888888888887</c:v>
                </c:pt>
                <c:pt idx="3209">
                  <c:v>17.994444444444444</c:v>
                </c:pt>
                <c:pt idx="3210">
                  <c:v>18</c:v>
                </c:pt>
                <c:pt idx="3211">
                  <c:v>18.005555555555556</c:v>
                </c:pt>
                <c:pt idx="3212">
                  <c:v>18.011111111111113</c:v>
                </c:pt>
                <c:pt idx="3213">
                  <c:v>18.016666666666666</c:v>
                </c:pt>
                <c:pt idx="3214">
                  <c:v>18.022222222222222</c:v>
                </c:pt>
                <c:pt idx="3215">
                  <c:v>18.027777777777779</c:v>
                </c:pt>
                <c:pt idx="3216">
                  <c:v>18.033333333333335</c:v>
                </c:pt>
                <c:pt idx="3217">
                  <c:v>18.038888888888888</c:v>
                </c:pt>
                <c:pt idx="3218">
                  <c:v>18.044444444444444</c:v>
                </c:pt>
                <c:pt idx="3219">
                  <c:v>18.05</c:v>
                </c:pt>
                <c:pt idx="3220">
                  <c:v>18.055555555555557</c:v>
                </c:pt>
                <c:pt idx="3221">
                  <c:v>18.06111111111111</c:v>
                </c:pt>
                <c:pt idx="3222">
                  <c:v>18.066666666666666</c:v>
                </c:pt>
                <c:pt idx="3223">
                  <c:v>18.072222222222223</c:v>
                </c:pt>
                <c:pt idx="3224">
                  <c:v>18.077777777777779</c:v>
                </c:pt>
                <c:pt idx="3225">
                  <c:v>18.083333333333332</c:v>
                </c:pt>
                <c:pt idx="3226">
                  <c:v>18.088888888888889</c:v>
                </c:pt>
                <c:pt idx="3227">
                  <c:v>18.094444444444445</c:v>
                </c:pt>
                <c:pt idx="3228">
                  <c:v>18.100000000000001</c:v>
                </c:pt>
                <c:pt idx="3229">
                  <c:v>18.105555555555554</c:v>
                </c:pt>
                <c:pt idx="3230">
                  <c:v>18.111111111111111</c:v>
                </c:pt>
                <c:pt idx="3231">
                  <c:v>18.116666666666667</c:v>
                </c:pt>
                <c:pt idx="3232">
                  <c:v>18.122222222222224</c:v>
                </c:pt>
                <c:pt idx="3233">
                  <c:v>18.127777777777776</c:v>
                </c:pt>
                <c:pt idx="3234">
                  <c:v>18.133333333333333</c:v>
                </c:pt>
                <c:pt idx="3235">
                  <c:v>18.138888888888889</c:v>
                </c:pt>
                <c:pt idx="3236">
                  <c:v>18.144444444444446</c:v>
                </c:pt>
                <c:pt idx="3237">
                  <c:v>18.149999999999999</c:v>
                </c:pt>
                <c:pt idx="3238">
                  <c:v>18.155555555555555</c:v>
                </c:pt>
                <c:pt idx="3239">
                  <c:v>18.161111111111111</c:v>
                </c:pt>
                <c:pt idx="3240">
                  <c:v>18.166666666666668</c:v>
                </c:pt>
                <c:pt idx="3241">
                  <c:v>18.172222222222221</c:v>
                </c:pt>
                <c:pt idx="3242">
                  <c:v>18.177777777777777</c:v>
                </c:pt>
                <c:pt idx="3243">
                  <c:v>18.183333333333334</c:v>
                </c:pt>
                <c:pt idx="3244">
                  <c:v>18.18888888888889</c:v>
                </c:pt>
                <c:pt idx="3245">
                  <c:v>18.194444444444443</c:v>
                </c:pt>
                <c:pt idx="3246">
                  <c:v>18.2</c:v>
                </c:pt>
                <c:pt idx="3247">
                  <c:v>18.205555555555556</c:v>
                </c:pt>
                <c:pt idx="3248">
                  <c:v>18.211111111111112</c:v>
                </c:pt>
                <c:pt idx="3249">
                  <c:v>18.216666666666665</c:v>
                </c:pt>
                <c:pt idx="3250">
                  <c:v>18.222222222222221</c:v>
                </c:pt>
                <c:pt idx="3251">
                  <c:v>18.227777777777778</c:v>
                </c:pt>
                <c:pt idx="3252">
                  <c:v>18.233333333333334</c:v>
                </c:pt>
                <c:pt idx="3253">
                  <c:v>18.238888888888887</c:v>
                </c:pt>
                <c:pt idx="3254">
                  <c:v>18.244444444444444</c:v>
                </c:pt>
                <c:pt idx="3255">
                  <c:v>18.25</c:v>
                </c:pt>
                <c:pt idx="3256">
                  <c:v>18.255555555555556</c:v>
                </c:pt>
                <c:pt idx="3257">
                  <c:v>18.261111111111113</c:v>
                </c:pt>
                <c:pt idx="3258">
                  <c:v>18.266666666666666</c:v>
                </c:pt>
                <c:pt idx="3259">
                  <c:v>18.272222222222222</c:v>
                </c:pt>
                <c:pt idx="3260">
                  <c:v>18.277777777777779</c:v>
                </c:pt>
                <c:pt idx="3261">
                  <c:v>18.283333333333335</c:v>
                </c:pt>
                <c:pt idx="3262">
                  <c:v>18.288888888888888</c:v>
                </c:pt>
                <c:pt idx="3263">
                  <c:v>18.294444444444444</c:v>
                </c:pt>
                <c:pt idx="3264">
                  <c:v>18.3</c:v>
                </c:pt>
                <c:pt idx="3265">
                  <c:v>18.305555555555557</c:v>
                </c:pt>
                <c:pt idx="3266">
                  <c:v>18.31111111111111</c:v>
                </c:pt>
                <c:pt idx="3267">
                  <c:v>18.316666666666666</c:v>
                </c:pt>
                <c:pt idx="3268">
                  <c:v>18.322222222222223</c:v>
                </c:pt>
                <c:pt idx="3269">
                  <c:v>18.327777777777779</c:v>
                </c:pt>
                <c:pt idx="3270">
                  <c:v>18.333333333333332</c:v>
                </c:pt>
                <c:pt idx="3271">
                  <c:v>18.338888888888889</c:v>
                </c:pt>
                <c:pt idx="3272">
                  <c:v>18.344444444444445</c:v>
                </c:pt>
                <c:pt idx="3273">
                  <c:v>18.350000000000001</c:v>
                </c:pt>
                <c:pt idx="3274">
                  <c:v>18.355555555555554</c:v>
                </c:pt>
                <c:pt idx="3275">
                  <c:v>18.361111111111111</c:v>
                </c:pt>
                <c:pt idx="3276">
                  <c:v>18.366666666666667</c:v>
                </c:pt>
                <c:pt idx="3277">
                  <c:v>18.372222222222224</c:v>
                </c:pt>
                <c:pt idx="3278">
                  <c:v>18.377777777777776</c:v>
                </c:pt>
                <c:pt idx="3279">
                  <c:v>18.383333333333333</c:v>
                </c:pt>
                <c:pt idx="3280">
                  <c:v>18.388888888888889</c:v>
                </c:pt>
                <c:pt idx="3281">
                  <c:v>18.394444444444446</c:v>
                </c:pt>
                <c:pt idx="3282">
                  <c:v>18.399999999999999</c:v>
                </c:pt>
                <c:pt idx="3283">
                  <c:v>18.405555555555555</c:v>
                </c:pt>
                <c:pt idx="3284">
                  <c:v>18.411111111111111</c:v>
                </c:pt>
                <c:pt idx="3285">
                  <c:v>18.416666666666668</c:v>
                </c:pt>
                <c:pt idx="3286">
                  <c:v>18.422222222222221</c:v>
                </c:pt>
                <c:pt idx="3287">
                  <c:v>18.427777777777777</c:v>
                </c:pt>
                <c:pt idx="3288">
                  <c:v>18.433333333333334</c:v>
                </c:pt>
                <c:pt idx="3289">
                  <c:v>18.43888888888889</c:v>
                </c:pt>
                <c:pt idx="3290">
                  <c:v>18.444444444444443</c:v>
                </c:pt>
                <c:pt idx="3291">
                  <c:v>18.45</c:v>
                </c:pt>
                <c:pt idx="3292">
                  <c:v>18.455555555555556</c:v>
                </c:pt>
                <c:pt idx="3293">
                  <c:v>18.461111111111112</c:v>
                </c:pt>
                <c:pt idx="3294">
                  <c:v>18.466666666666665</c:v>
                </c:pt>
                <c:pt idx="3295">
                  <c:v>18.472222222222221</c:v>
                </c:pt>
                <c:pt idx="3296">
                  <c:v>18.477777777777778</c:v>
                </c:pt>
                <c:pt idx="3297">
                  <c:v>18.483333333333334</c:v>
                </c:pt>
                <c:pt idx="3298">
                  <c:v>18.488888888888887</c:v>
                </c:pt>
                <c:pt idx="3299">
                  <c:v>18.494444444444444</c:v>
                </c:pt>
                <c:pt idx="3300">
                  <c:v>18.5</c:v>
                </c:pt>
                <c:pt idx="3301">
                  <c:v>18.505555555555556</c:v>
                </c:pt>
                <c:pt idx="3302">
                  <c:v>18.511111111111113</c:v>
                </c:pt>
                <c:pt idx="3303">
                  <c:v>18.516666666666666</c:v>
                </c:pt>
                <c:pt idx="3304">
                  <c:v>18.522222222222222</c:v>
                </c:pt>
                <c:pt idx="3305">
                  <c:v>18.527777777777779</c:v>
                </c:pt>
                <c:pt idx="3306">
                  <c:v>18.533333333333335</c:v>
                </c:pt>
                <c:pt idx="3307">
                  <c:v>18.538888888888888</c:v>
                </c:pt>
                <c:pt idx="3308">
                  <c:v>18.544444444444444</c:v>
                </c:pt>
                <c:pt idx="3309">
                  <c:v>18.55</c:v>
                </c:pt>
                <c:pt idx="3310">
                  <c:v>18.555555555555557</c:v>
                </c:pt>
                <c:pt idx="3311">
                  <c:v>18.56111111111111</c:v>
                </c:pt>
                <c:pt idx="3312">
                  <c:v>18.566666666666666</c:v>
                </c:pt>
                <c:pt idx="3313">
                  <c:v>18.572222222222223</c:v>
                </c:pt>
                <c:pt idx="3314">
                  <c:v>18.577777777777779</c:v>
                </c:pt>
                <c:pt idx="3315">
                  <c:v>18.583333333333332</c:v>
                </c:pt>
                <c:pt idx="3316">
                  <c:v>18.588888888888889</c:v>
                </c:pt>
                <c:pt idx="3317">
                  <c:v>18.594444444444445</c:v>
                </c:pt>
                <c:pt idx="3318">
                  <c:v>18.600000000000001</c:v>
                </c:pt>
                <c:pt idx="3319">
                  <c:v>18.605555555555554</c:v>
                </c:pt>
                <c:pt idx="3320">
                  <c:v>18.611111111111111</c:v>
                </c:pt>
                <c:pt idx="3321">
                  <c:v>18.616666666666667</c:v>
                </c:pt>
                <c:pt idx="3322">
                  <c:v>18.622222222222224</c:v>
                </c:pt>
                <c:pt idx="3323">
                  <c:v>18.627777777777776</c:v>
                </c:pt>
                <c:pt idx="3324">
                  <c:v>18.633333333333333</c:v>
                </c:pt>
                <c:pt idx="3325">
                  <c:v>18.638888888888889</c:v>
                </c:pt>
                <c:pt idx="3326">
                  <c:v>18.644444444444446</c:v>
                </c:pt>
                <c:pt idx="3327">
                  <c:v>18.649999999999999</c:v>
                </c:pt>
                <c:pt idx="3328">
                  <c:v>18.655555555555555</c:v>
                </c:pt>
                <c:pt idx="3329">
                  <c:v>18.661111111111111</c:v>
                </c:pt>
                <c:pt idx="3330">
                  <c:v>18.666666666666668</c:v>
                </c:pt>
                <c:pt idx="3331">
                  <c:v>18.672222222222221</c:v>
                </c:pt>
                <c:pt idx="3332">
                  <c:v>18.677777777777777</c:v>
                </c:pt>
                <c:pt idx="3333">
                  <c:v>18.683333333333334</c:v>
                </c:pt>
                <c:pt idx="3334">
                  <c:v>18.68888888888889</c:v>
                </c:pt>
                <c:pt idx="3335">
                  <c:v>18.694444444444443</c:v>
                </c:pt>
                <c:pt idx="3336">
                  <c:v>18.7</c:v>
                </c:pt>
                <c:pt idx="3337">
                  <c:v>18.705555555555556</c:v>
                </c:pt>
                <c:pt idx="3338">
                  <c:v>18.711111111111112</c:v>
                </c:pt>
                <c:pt idx="3339">
                  <c:v>18.716666666666665</c:v>
                </c:pt>
                <c:pt idx="3340">
                  <c:v>18.722222222222221</c:v>
                </c:pt>
                <c:pt idx="3341">
                  <c:v>18.727777777777778</c:v>
                </c:pt>
                <c:pt idx="3342">
                  <c:v>18.733333333333334</c:v>
                </c:pt>
                <c:pt idx="3343">
                  <c:v>18.738888888888887</c:v>
                </c:pt>
                <c:pt idx="3344">
                  <c:v>18.744444444444444</c:v>
                </c:pt>
                <c:pt idx="3345">
                  <c:v>18.75</c:v>
                </c:pt>
                <c:pt idx="3346">
                  <c:v>18.755555555555556</c:v>
                </c:pt>
                <c:pt idx="3347">
                  <c:v>18.761111111111113</c:v>
                </c:pt>
                <c:pt idx="3348">
                  <c:v>18.766666666666666</c:v>
                </c:pt>
                <c:pt idx="3349">
                  <c:v>18.772222222222222</c:v>
                </c:pt>
                <c:pt idx="3350">
                  <c:v>18.777777777777779</c:v>
                </c:pt>
                <c:pt idx="3351">
                  <c:v>18.783333333333335</c:v>
                </c:pt>
                <c:pt idx="3352">
                  <c:v>18.788888888888888</c:v>
                </c:pt>
                <c:pt idx="3353">
                  <c:v>18.794444444444444</c:v>
                </c:pt>
                <c:pt idx="3354">
                  <c:v>18.8</c:v>
                </c:pt>
                <c:pt idx="3355">
                  <c:v>18.805555555555557</c:v>
                </c:pt>
                <c:pt idx="3356">
                  <c:v>18.81111111111111</c:v>
                </c:pt>
                <c:pt idx="3357">
                  <c:v>18.816666666666666</c:v>
                </c:pt>
                <c:pt idx="3358">
                  <c:v>18.822222222222223</c:v>
                </c:pt>
                <c:pt idx="3359">
                  <c:v>18.827777777777779</c:v>
                </c:pt>
                <c:pt idx="3360">
                  <c:v>18.833333333333332</c:v>
                </c:pt>
                <c:pt idx="3361">
                  <c:v>18.838888888888889</c:v>
                </c:pt>
                <c:pt idx="3362">
                  <c:v>18.844444444444445</c:v>
                </c:pt>
                <c:pt idx="3363">
                  <c:v>18.850000000000001</c:v>
                </c:pt>
                <c:pt idx="3364">
                  <c:v>18.855555555555554</c:v>
                </c:pt>
                <c:pt idx="3365">
                  <c:v>18.861111111111111</c:v>
                </c:pt>
                <c:pt idx="3366">
                  <c:v>18.866666666666667</c:v>
                </c:pt>
                <c:pt idx="3367">
                  <c:v>18.872222222222224</c:v>
                </c:pt>
                <c:pt idx="3368">
                  <c:v>18.877777777777776</c:v>
                </c:pt>
                <c:pt idx="3369">
                  <c:v>18.883333333333333</c:v>
                </c:pt>
                <c:pt idx="3370">
                  <c:v>18.888888888888889</c:v>
                </c:pt>
                <c:pt idx="3371">
                  <c:v>18.894444444444446</c:v>
                </c:pt>
                <c:pt idx="3372">
                  <c:v>18.899999999999999</c:v>
                </c:pt>
                <c:pt idx="3373">
                  <c:v>18.905555555555555</c:v>
                </c:pt>
                <c:pt idx="3374">
                  <c:v>18.911111111111111</c:v>
                </c:pt>
                <c:pt idx="3375">
                  <c:v>18.916666666666668</c:v>
                </c:pt>
                <c:pt idx="3376">
                  <c:v>18.922222222222221</c:v>
                </c:pt>
                <c:pt idx="3377">
                  <c:v>18.927777777777777</c:v>
                </c:pt>
                <c:pt idx="3378">
                  <c:v>18.933333333333334</c:v>
                </c:pt>
                <c:pt idx="3379">
                  <c:v>18.93888888888889</c:v>
                </c:pt>
                <c:pt idx="3380">
                  <c:v>18.944444444444443</c:v>
                </c:pt>
                <c:pt idx="3381">
                  <c:v>18.95</c:v>
                </c:pt>
                <c:pt idx="3382">
                  <c:v>18.955555555555556</c:v>
                </c:pt>
                <c:pt idx="3383">
                  <c:v>18.961111111111112</c:v>
                </c:pt>
                <c:pt idx="3384">
                  <c:v>18.966666666666665</c:v>
                </c:pt>
                <c:pt idx="3385">
                  <c:v>18.972222222222221</c:v>
                </c:pt>
                <c:pt idx="3386">
                  <c:v>18.977777777777778</c:v>
                </c:pt>
                <c:pt idx="3387">
                  <c:v>18.983333333333334</c:v>
                </c:pt>
                <c:pt idx="3388">
                  <c:v>18.988888888888887</c:v>
                </c:pt>
                <c:pt idx="3389">
                  <c:v>18.994444444444444</c:v>
                </c:pt>
                <c:pt idx="3390">
                  <c:v>19</c:v>
                </c:pt>
                <c:pt idx="3391">
                  <c:v>19.005555555555556</c:v>
                </c:pt>
                <c:pt idx="3392">
                  <c:v>19.011111111111113</c:v>
                </c:pt>
                <c:pt idx="3393">
                  <c:v>19.016666666666666</c:v>
                </c:pt>
                <c:pt idx="3394">
                  <c:v>19.022222222222222</c:v>
                </c:pt>
                <c:pt idx="3395">
                  <c:v>19.027777777777779</c:v>
                </c:pt>
                <c:pt idx="3396">
                  <c:v>19.033333333333335</c:v>
                </c:pt>
                <c:pt idx="3397">
                  <c:v>19.038888888888888</c:v>
                </c:pt>
                <c:pt idx="3398">
                  <c:v>19.044444444444444</c:v>
                </c:pt>
                <c:pt idx="3399">
                  <c:v>19.05</c:v>
                </c:pt>
                <c:pt idx="3400">
                  <c:v>19.055555555555557</c:v>
                </c:pt>
                <c:pt idx="3401">
                  <c:v>19.06111111111111</c:v>
                </c:pt>
                <c:pt idx="3402">
                  <c:v>19.066666666666666</c:v>
                </c:pt>
                <c:pt idx="3403">
                  <c:v>19.072222222222223</c:v>
                </c:pt>
                <c:pt idx="3404">
                  <c:v>19.077777777777779</c:v>
                </c:pt>
                <c:pt idx="3405">
                  <c:v>19.083333333333332</c:v>
                </c:pt>
                <c:pt idx="3406">
                  <c:v>19.088888888888889</c:v>
                </c:pt>
                <c:pt idx="3407">
                  <c:v>19.094444444444445</c:v>
                </c:pt>
                <c:pt idx="3408">
                  <c:v>19.100000000000001</c:v>
                </c:pt>
                <c:pt idx="3409">
                  <c:v>19.105555555555554</c:v>
                </c:pt>
                <c:pt idx="3410">
                  <c:v>19.111111111111111</c:v>
                </c:pt>
                <c:pt idx="3411">
                  <c:v>19.116666666666667</c:v>
                </c:pt>
                <c:pt idx="3412">
                  <c:v>19.122222222222224</c:v>
                </c:pt>
                <c:pt idx="3413">
                  <c:v>19.127777777777776</c:v>
                </c:pt>
                <c:pt idx="3414">
                  <c:v>19.133333333333333</c:v>
                </c:pt>
                <c:pt idx="3415">
                  <c:v>19.138888888888889</c:v>
                </c:pt>
                <c:pt idx="3416">
                  <c:v>19.144444444444446</c:v>
                </c:pt>
                <c:pt idx="3417">
                  <c:v>19.149999999999999</c:v>
                </c:pt>
                <c:pt idx="3418">
                  <c:v>19.155555555555555</c:v>
                </c:pt>
                <c:pt idx="3419">
                  <c:v>19.161111111111111</c:v>
                </c:pt>
                <c:pt idx="3420">
                  <c:v>19.166666666666668</c:v>
                </c:pt>
                <c:pt idx="3421">
                  <c:v>19.172222222222221</c:v>
                </c:pt>
                <c:pt idx="3422">
                  <c:v>19.177777777777777</c:v>
                </c:pt>
                <c:pt idx="3423">
                  <c:v>19.183333333333334</c:v>
                </c:pt>
                <c:pt idx="3424">
                  <c:v>19.18888888888889</c:v>
                </c:pt>
                <c:pt idx="3425">
                  <c:v>19.194444444444443</c:v>
                </c:pt>
                <c:pt idx="3426">
                  <c:v>19.2</c:v>
                </c:pt>
                <c:pt idx="3427">
                  <c:v>19.205555555555556</c:v>
                </c:pt>
                <c:pt idx="3428">
                  <c:v>19.211111111111112</c:v>
                </c:pt>
                <c:pt idx="3429">
                  <c:v>19.216666666666665</c:v>
                </c:pt>
                <c:pt idx="3430">
                  <c:v>19.222222222222221</c:v>
                </c:pt>
                <c:pt idx="3431">
                  <c:v>19.227777777777778</c:v>
                </c:pt>
                <c:pt idx="3432">
                  <c:v>19.233333333333334</c:v>
                </c:pt>
                <c:pt idx="3433">
                  <c:v>19.238888888888887</c:v>
                </c:pt>
                <c:pt idx="3434">
                  <c:v>19.244444444444444</c:v>
                </c:pt>
                <c:pt idx="3435">
                  <c:v>19.25</c:v>
                </c:pt>
                <c:pt idx="3436">
                  <c:v>19.255555555555556</c:v>
                </c:pt>
                <c:pt idx="3437">
                  <c:v>19.261111111111113</c:v>
                </c:pt>
                <c:pt idx="3438">
                  <c:v>19.266666666666666</c:v>
                </c:pt>
                <c:pt idx="3439">
                  <c:v>19.272222222222222</c:v>
                </c:pt>
                <c:pt idx="3440">
                  <c:v>19.277777777777779</c:v>
                </c:pt>
                <c:pt idx="3441">
                  <c:v>19.283333333333335</c:v>
                </c:pt>
                <c:pt idx="3442">
                  <c:v>19.288888888888888</c:v>
                </c:pt>
                <c:pt idx="3443">
                  <c:v>19.294444444444444</c:v>
                </c:pt>
                <c:pt idx="3444">
                  <c:v>19.3</c:v>
                </c:pt>
                <c:pt idx="3445">
                  <c:v>19.305555555555557</c:v>
                </c:pt>
                <c:pt idx="3446">
                  <c:v>19.31111111111111</c:v>
                </c:pt>
                <c:pt idx="3447">
                  <c:v>19.316666666666666</c:v>
                </c:pt>
                <c:pt idx="3448">
                  <c:v>19.322222222222223</c:v>
                </c:pt>
                <c:pt idx="3449">
                  <c:v>19.327777777777779</c:v>
                </c:pt>
                <c:pt idx="3450">
                  <c:v>19.333333333333332</c:v>
                </c:pt>
                <c:pt idx="3451">
                  <c:v>19.338888888888889</c:v>
                </c:pt>
                <c:pt idx="3452">
                  <c:v>19.344444444444445</c:v>
                </c:pt>
                <c:pt idx="3453">
                  <c:v>19.350000000000001</c:v>
                </c:pt>
                <c:pt idx="3454">
                  <c:v>19.355555555555554</c:v>
                </c:pt>
                <c:pt idx="3455">
                  <c:v>19.361111111111111</c:v>
                </c:pt>
                <c:pt idx="3456">
                  <c:v>19.366666666666667</c:v>
                </c:pt>
                <c:pt idx="3457">
                  <c:v>19.372222222222224</c:v>
                </c:pt>
                <c:pt idx="3458">
                  <c:v>19.377777777777776</c:v>
                </c:pt>
                <c:pt idx="3459">
                  <c:v>19.383333333333333</c:v>
                </c:pt>
                <c:pt idx="3460">
                  <c:v>19.388888888888889</c:v>
                </c:pt>
                <c:pt idx="3461">
                  <c:v>19.394444444444446</c:v>
                </c:pt>
                <c:pt idx="3462">
                  <c:v>19.399999999999999</c:v>
                </c:pt>
                <c:pt idx="3463">
                  <c:v>19.405555555555555</c:v>
                </c:pt>
                <c:pt idx="3464">
                  <c:v>19.411111111111111</c:v>
                </c:pt>
                <c:pt idx="3465">
                  <c:v>19.416666666666668</c:v>
                </c:pt>
                <c:pt idx="3466">
                  <c:v>19.422222222222221</c:v>
                </c:pt>
                <c:pt idx="3467">
                  <c:v>19.427777777777777</c:v>
                </c:pt>
                <c:pt idx="3468">
                  <c:v>19.433333333333334</c:v>
                </c:pt>
                <c:pt idx="3469">
                  <c:v>19.43888888888889</c:v>
                </c:pt>
                <c:pt idx="3470">
                  <c:v>19.444444444444443</c:v>
                </c:pt>
                <c:pt idx="3471">
                  <c:v>19.45</c:v>
                </c:pt>
                <c:pt idx="3472">
                  <c:v>19.455555555555556</c:v>
                </c:pt>
                <c:pt idx="3473">
                  <c:v>19.461111111111112</c:v>
                </c:pt>
                <c:pt idx="3474">
                  <c:v>19.466666666666665</c:v>
                </c:pt>
                <c:pt idx="3475">
                  <c:v>19.472222222222221</c:v>
                </c:pt>
                <c:pt idx="3476">
                  <c:v>19.477777777777778</c:v>
                </c:pt>
                <c:pt idx="3477">
                  <c:v>19.483333333333334</c:v>
                </c:pt>
                <c:pt idx="3478">
                  <c:v>19.488888888888887</c:v>
                </c:pt>
                <c:pt idx="3479">
                  <c:v>19.494444444444444</c:v>
                </c:pt>
                <c:pt idx="3480">
                  <c:v>19.5</c:v>
                </c:pt>
                <c:pt idx="3481">
                  <c:v>19.505555555555556</c:v>
                </c:pt>
                <c:pt idx="3482">
                  <c:v>19.511111111111113</c:v>
                </c:pt>
                <c:pt idx="3483">
                  <c:v>19.516666666666666</c:v>
                </c:pt>
                <c:pt idx="3484">
                  <c:v>19.522222222222222</c:v>
                </c:pt>
                <c:pt idx="3485">
                  <c:v>19.527777777777779</c:v>
                </c:pt>
                <c:pt idx="3486">
                  <c:v>19.533333333333335</c:v>
                </c:pt>
                <c:pt idx="3487">
                  <c:v>19.538888888888888</c:v>
                </c:pt>
                <c:pt idx="3488">
                  <c:v>19.544444444444444</c:v>
                </c:pt>
                <c:pt idx="3489">
                  <c:v>19.55</c:v>
                </c:pt>
                <c:pt idx="3490">
                  <c:v>19.555555555555557</c:v>
                </c:pt>
                <c:pt idx="3491">
                  <c:v>19.56111111111111</c:v>
                </c:pt>
                <c:pt idx="3492">
                  <c:v>19.566666666666666</c:v>
                </c:pt>
                <c:pt idx="3493">
                  <c:v>19.572222222222223</c:v>
                </c:pt>
                <c:pt idx="3494">
                  <c:v>19.577777777777779</c:v>
                </c:pt>
                <c:pt idx="3495">
                  <c:v>19.583333333333332</c:v>
                </c:pt>
                <c:pt idx="3496">
                  <c:v>19.588888888888889</c:v>
                </c:pt>
                <c:pt idx="3497">
                  <c:v>19.594444444444445</c:v>
                </c:pt>
                <c:pt idx="3498">
                  <c:v>19.600000000000001</c:v>
                </c:pt>
                <c:pt idx="3499">
                  <c:v>19.605555555555554</c:v>
                </c:pt>
                <c:pt idx="3500">
                  <c:v>19.611111111111111</c:v>
                </c:pt>
                <c:pt idx="3501">
                  <c:v>19.616666666666667</c:v>
                </c:pt>
                <c:pt idx="3502">
                  <c:v>19.622222222222224</c:v>
                </c:pt>
                <c:pt idx="3503">
                  <c:v>19.627777777777776</c:v>
                </c:pt>
                <c:pt idx="3504">
                  <c:v>19.633333333333333</c:v>
                </c:pt>
                <c:pt idx="3505">
                  <c:v>19.638888888888889</c:v>
                </c:pt>
                <c:pt idx="3506">
                  <c:v>19.644444444444446</c:v>
                </c:pt>
                <c:pt idx="3507">
                  <c:v>19.649999999999999</c:v>
                </c:pt>
                <c:pt idx="3508">
                  <c:v>19.655555555555555</c:v>
                </c:pt>
                <c:pt idx="3509">
                  <c:v>19.661111111111111</c:v>
                </c:pt>
                <c:pt idx="3510">
                  <c:v>19.666666666666668</c:v>
                </c:pt>
                <c:pt idx="3511">
                  <c:v>19.672222222222221</c:v>
                </c:pt>
                <c:pt idx="3512">
                  <c:v>19.677777777777777</c:v>
                </c:pt>
                <c:pt idx="3513">
                  <c:v>19.683333333333334</c:v>
                </c:pt>
                <c:pt idx="3514">
                  <c:v>19.68888888888889</c:v>
                </c:pt>
                <c:pt idx="3515">
                  <c:v>19.694444444444443</c:v>
                </c:pt>
                <c:pt idx="3516">
                  <c:v>19.7</c:v>
                </c:pt>
                <c:pt idx="3517">
                  <c:v>19.705555555555556</c:v>
                </c:pt>
                <c:pt idx="3518">
                  <c:v>19.711111111111112</c:v>
                </c:pt>
                <c:pt idx="3519">
                  <c:v>19.716666666666665</c:v>
                </c:pt>
                <c:pt idx="3520">
                  <c:v>19.722222222222221</c:v>
                </c:pt>
                <c:pt idx="3521">
                  <c:v>19.727777777777778</c:v>
                </c:pt>
                <c:pt idx="3522">
                  <c:v>19.733333333333334</c:v>
                </c:pt>
                <c:pt idx="3523">
                  <c:v>19.738888888888887</c:v>
                </c:pt>
                <c:pt idx="3524">
                  <c:v>19.744444444444444</c:v>
                </c:pt>
                <c:pt idx="3525">
                  <c:v>19.75</c:v>
                </c:pt>
                <c:pt idx="3526">
                  <c:v>19.755555555555556</c:v>
                </c:pt>
                <c:pt idx="3527">
                  <c:v>19.761111111111113</c:v>
                </c:pt>
                <c:pt idx="3528">
                  <c:v>19.766666666666666</c:v>
                </c:pt>
                <c:pt idx="3529">
                  <c:v>19.772222222222222</c:v>
                </c:pt>
                <c:pt idx="3530">
                  <c:v>19.777777777777779</c:v>
                </c:pt>
                <c:pt idx="3531">
                  <c:v>19.783333333333335</c:v>
                </c:pt>
                <c:pt idx="3532">
                  <c:v>19.788888888888888</c:v>
                </c:pt>
                <c:pt idx="3533">
                  <c:v>19.794444444444444</c:v>
                </c:pt>
                <c:pt idx="3534">
                  <c:v>19.8</c:v>
                </c:pt>
                <c:pt idx="3535">
                  <c:v>19.805555555555557</c:v>
                </c:pt>
                <c:pt idx="3536">
                  <c:v>19.81111111111111</c:v>
                </c:pt>
                <c:pt idx="3537">
                  <c:v>19.816666666666666</c:v>
                </c:pt>
                <c:pt idx="3538">
                  <c:v>19.822222222222223</c:v>
                </c:pt>
                <c:pt idx="3539">
                  <c:v>19.827777777777779</c:v>
                </c:pt>
                <c:pt idx="3540">
                  <c:v>19.833333333333332</c:v>
                </c:pt>
                <c:pt idx="3541">
                  <c:v>19.838888888888889</c:v>
                </c:pt>
                <c:pt idx="3542">
                  <c:v>19.844444444444445</c:v>
                </c:pt>
                <c:pt idx="3543">
                  <c:v>19.850000000000001</c:v>
                </c:pt>
                <c:pt idx="3544">
                  <c:v>19.855555555555554</c:v>
                </c:pt>
                <c:pt idx="3545">
                  <c:v>19.861111111111111</c:v>
                </c:pt>
                <c:pt idx="3546">
                  <c:v>19.866666666666667</c:v>
                </c:pt>
                <c:pt idx="3547">
                  <c:v>19.872222222222224</c:v>
                </c:pt>
                <c:pt idx="3548">
                  <c:v>19.877777777777776</c:v>
                </c:pt>
                <c:pt idx="3549">
                  <c:v>19.883333333333333</c:v>
                </c:pt>
                <c:pt idx="3550">
                  <c:v>19.888888888888889</c:v>
                </c:pt>
                <c:pt idx="3551">
                  <c:v>19.894444444444446</c:v>
                </c:pt>
                <c:pt idx="3552">
                  <c:v>19.899999999999999</c:v>
                </c:pt>
                <c:pt idx="3553">
                  <c:v>19.905555555555555</c:v>
                </c:pt>
                <c:pt idx="3554">
                  <c:v>19.911111111111111</c:v>
                </c:pt>
                <c:pt idx="3555">
                  <c:v>19.916666666666668</c:v>
                </c:pt>
                <c:pt idx="3556">
                  <c:v>19.922222222222221</c:v>
                </c:pt>
                <c:pt idx="3557">
                  <c:v>19.927777777777777</c:v>
                </c:pt>
                <c:pt idx="3558">
                  <c:v>19.933333333333334</c:v>
                </c:pt>
                <c:pt idx="3559">
                  <c:v>19.93888888888889</c:v>
                </c:pt>
                <c:pt idx="3560">
                  <c:v>19.944444444444443</c:v>
                </c:pt>
                <c:pt idx="3561">
                  <c:v>19.95</c:v>
                </c:pt>
                <c:pt idx="3562">
                  <c:v>19.955555555555556</c:v>
                </c:pt>
                <c:pt idx="3563">
                  <c:v>19.961111111111112</c:v>
                </c:pt>
                <c:pt idx="3564">
                  <c:v>19.966666666666665</c:v>
                </c:pt>
                <c:pt idx="3565">
                  <c:v>19.972222222222221</c:v>
                </c:pt>
                <c:pt idx="3566">
                  <c:v>19.977777777777778</c:v>
                </c:pt>
                <c:pt idx="3567">
                  <c:v>19.983333333333334</c:v>
                </c:pt>
                <c:pt idx="3568">
                  <c:v>19.988888888888887</c:v>
                </c:pt>
                <c:pt idx="3569">
                  <c:v>19.994444444444444</c:v>
                </c:pt>
                <c:pt idx="3570">
                  <c:v>20</c:v>
                </c:pt>
                <c:pt idx="3571">
                  <c:v>20.005555555555556</c:v>
                </c:pt>
                <c:pt idx="3572">
                  <c:v>20.011111111111113</c:v>
                </c:pt>
                <c:pt idx="3573">
                  <c:v>20.016666666666666</c:v>
                </c:pt>
                <c:pt idx="3574">
                  <c:v>20.022222222222222</c:v>
                </c:pt>
                <c:pt idx="3575">
                  <c:v>20.027777777777779</c:v>
                </c:pt>
                <c:pt idx="3576">
                  <c:v>20.033333333333335</c:v>
                </c:pt>
                <c:pt idx="3577">
                  <c:v>20.038888888888888</c:v>
                </c:pt>
                <c:pt idx="3578">
                  <c:v>20.044444444444444</c:v>
                </c:pt>
                <c:pt idx="3579">
                  <c:v>20.05</c:v>
                </c:pt>
                <c:pt idx="3580">
                  <c:v>20.055555555555557</c:v>
                </c:pt>
                <c:pt idx="3581">
                  <c:v>20.06111111111111</c:v>
                </c:pt>
                <c:pt idx="3582">
                  <c:v>20.066666666666666</c:v>
                </c:pt>
                <c:pt idx="3583">
                  <c:v>20.072222222222223</c:v>
                </c:pt>
                <c:pt idx="3584">
                  <c:v>20.077777777777779</c:v>
                </c:pt>
                <c:pt idx="3585">
                  <c:v>20.083333333333332</c:v>
                </c:pt>
                <c:pt idx="3586">
                  <c:v>20.088888888888889</c:v>
                </c:pt>
                <c:pt idx="3587">
                  <c:v>20.094444444444445</c:v>
                </c:pt>
                <c:pt idx="3588">
                  <c:v>20.100000000000001</c:v>
                </c:pt>
                <c:pt idx="3589">
                  <c:v>20.105555555555554</c:v>
                </c:pt>
                <c:pt idx="3590">
                  <c:v>20.111111111111111</c:v>
                </c:pt>
                <c:pt idx="3591">
                  <c:v>20.116666666666667</c:v>
                </c:pt>
                <c:pt idx="3592">
                  <c:v>20.122222222222224</c:v>
                </c:pt>
                <c:pt idx="3593">
                  <c:v>20.127777777777776</c:v>
                </c:pt>
                <c:pt idx="3594">
                  <c:v>20.133333333333333</c:v>
                </c:pt>
                <c:pt idx="3595">
                  <c:v>20.138888888888889</c:v>
                </c:pt>
                <c:pt idx="3596">
                  <c:v>20.144444444444446</c:v>
                </c:pt>
                <c:pt idx="3597">
                  <c:v>20.149999999999999</c:v>
                </c:pt>
                <c:pt idx="3598">
                  <c:v>20.155555555555555</c:v>
                </c:pt>
                <c:pt idx="3599">
                  <c:v>20.161111111111111</c:v>
                </c:pt>
                <c:pt idx="3600">
                  <c:v>20.166666666666668</c:v>
                </c:pt>
                <c:pt idx="3601">
                  <c:v>20.172222222222221</c:v>
                </c:pt>
                <c:pt idx="3602">
                  <c:v>20.177777777777777</c:v>
                </c:pt>
                <c:pt idx="3603">
                  <c:v>20.183333333333334</c:v>
                </c:pt>
                <c:pt idx="3604">
                  <c:v>20.18888888888889</c:v>
                </c:pt>
                <c:pt idx="3605">
                  <c:v>20.194444444444443</c:v>
                </c:pt>
                <c:pt idx="3606">
                  <c:v>20.2</c:v>
                </c:pt>
                <c:pt idx="3607">
                  <c:v>20.205555555555556</c:v>
                </c:pt>
                <c:pt idx="3608">
                  <c:v>20.211111111111112</c:v>
                </c:pt>
                <c:pt idx="3609">
                  <c:v>20.216666666666665</c:v>
                </c:pt>
                <c:pt idx="3610">
                  <c:v>20.222222222222221</c:v>
                </c:pt>
                <c:pt idx="3611">
                  <c:v>20.227777777777778</c:v>
                </c:pt>
                <c:pt idx="3612">
                  <c:v>20.233333333333334</c:v>
                </c:pt>
                <c:pt idx="3613">
                  <c:v>20.238888888888887</c:v>
                </c:pt>
                <c:pt idx="3614">
                  <c:v>20.244444444444444</c:v>
                </c:pt>
                <c:pt idx="3615">
                  <c:v>20.25</c:v>
                </c:pt>
                <c:pt idx="3616">
                  <c:v>20.255555555555556</c:v>
                </c:pt>
                <c:pt idx="3617">
                  <c:v>20.261111111111113</c:v>
                </c:pt>
                <c:pt idx="3618">
                  <c:v>20.266666666666666</c:v>
                </c:pt>
                <c:pt idx="3619">
                  <c:v>20.272222222222222</c:v>
                </c:pt>
                <c:pt idx="3620">
                  <c:v>20.277777777777779</c:v>
                </c:pt>
                <c:pt idx="3621">
                  <c:v>20.283333333333335</c:v>
                </c:pt>
                <c:pt idx="3622">
                  <c:v>20.288888888888888</c:v>
                </c:pt>
                <c:pt idx="3623">
                  <c:v>20.294444444444444</c:v>
                </c:pt>
                <c:pt idx="3624">
                  <c:v>20.3</c:v>
                </c:pt>
                <c:pt idx="3625">
                  <c:v>20.305555555555557</c:v>
                </c:pt>
                <c:pt idx="3626">
                  <c:v>20.31111111111111</c:v>
                </c:pt>
                <c:pt idx="3627">
                  <c:v>20.316666666666666</c:v>
                </c:pt>
                <c:pt idx="3628">
                  <c:v>20.322222222222223</c:v>
                </c:pt>
                <c:pt idx="3629">
                  <c:v>20.327777777777779</c:v>
                </c:pt>
                <c:pt idx="3630">
                  <c:v>20.333333333333332</c:v>
                </c:pt>
                <c:pt idx="3631">
                  <c:v>20.338888888888889</c:v>
                </c:pt>
                <c:pt idx="3632">
                  <c:v>20.344444444444445</c:v>
                </c:pt>
                <c:pt idx="3633">
                  <c:v>20.350000000000001</c:v>
                </c:pt>
                <c:pt idx="3634">
                  <c:v>20.355555555555554</c:v>
                </c:pt>
                <c:pt idx="3635">
                  <c:v>20.361111111111111</c:v>
                </c:pt>
                <c:pt idx="3636">
                  <c:v>20.366666666666667</c:v>
                </c:pt>
                <c:pt idx="3637">
                  <c:v>20.372222222222224</c:v>
                </c:pt>
                <c:pt idx="3638">
                  <c:v>20.377777777777776</c:v>
                </c:pt>
                <c:pt idx="3639">
                  <c:v>20.383333333333333</c:v>
                </c:pt>
                <c:pt idx="3640">
                  <c:v>20.388888888888889</c:v>
                </c:pt>
                <c:pt idx="3641">
                  <c:v>20.394444444444446</c:v>
                </c:pt>
                <c:pt idx="3642">
                  <c:v>20.399999999999999</c:v>
                </c:pt>
                <c:pt idx="3643">
                  <c:v>20.405555555555555</c:v>
                </c:pt>
                <c:pt idx="3644">
                  <c:v>20.411111111111111</c:v>
                </c:pt>
                <c:pt idx="3645">
                  <c:v>20.416666666666668</c:v>
                </c:pt>
                <c:pt idx="3646">
                  <c:v>20.422222222222221</c:v>
                </c:pt>
                <c:pt idx="3647">
                  <c:v>20.427777777777777</c:v>
                </c:pt>
                <c:pt idx="3648">
                  <c:v>20.433333333333334</c:v>
                </c:pt>
                <c:pt idx="3649">
                  <c:v>20.43888888888889</c:v>
                </c:pt>
                <c:pt idx="3650">
                  <c:v>20.444444444444443</c:v>
                </c:pt>
                <c:pt idx="3651">
                  <c:v>20.45</c:v>
                </c:pt>
                <c:pt idx="3652">
                  <c:v>20.455555555555556</c:v>
                </c:pt>
                <c:pt idx="3653">
                  <c:v>20.461111111111112</c:v>
                </c:pt>
                <c:pt idx="3654">
                  <c:v>20.466666666666665</c:v>
                </c:pt>
                <c:pt idx="3655">
                  <c:v>20.472222222222221</c:v>
                </c:pt>
                <c:pt idx="3656">
                  <c:v>20.477777777777778</c:v>
                </c:pt>
                <c:pt idx="3657">
                  <c:v>20.483333333333334</c:v>
                </c:pt>
                <c:pt idx="3658">
                  <c:v>20.488888888888887</c:v>
                </c:pt>
                <c:pt idx="3659">
                  <c:v>20.494444444444444</c:v>
                </c:pt>
                <c:pt idx="3660">
                  <c:v>20.5</c:v>
                </c:pt>
                <c:pt idx="3661">
                  <c:v>20.505555555555556</c:v>
                </c:pt>
                <c:pt idx="3662">
                  <c:v>20.511111111111113</c:v>
                </c:pt>
                <c:pt idx="3663">
                  <c:v>20.516666666666666</c:v>
                </c:pt>
                <c:pt idx="3664">
                  <c:v>20.522222222222222</c:v>
                </c:pt>
                <c:pt idx="3665">
                  <c:v>20.527777777777779</c:v>
                </c:pt>
                <c:pt idx="3666">
                  <c:v>20.533333333333335</c:v>
                </c:pt>
                <c:pt idx="3667">
                  <c:v>20.538888888888888</c:v>
                </c:pt>
                <c:pt idx="3668">
                  <c:v>20.544444444444444</c:v>
                </c:pt>
                <c:pt idx="3669">
                  <c:v>20.55</c:v>
                </c:pt>
                <c:pt idx="3670">
                  <c:v>20.555555555555557</c:v>
                </c:pt>
                <c:pt idx="3671">
                  <c:v>20.56111111111111</c:v>
                </c:pt>
                <c:pt idx="3672">
                  <c:v>20.566666666666666</c:v>
                </c:pt>
                <c:pt idx="3673">
                  <c:v>20.572222222222223</c:v>
                </c:pt>
                <c:pt idx="3674">
                  <c:v>20.577777777777779</c:v>
                </c:pt>
                <c:pt idx="3675">
                  <c:v>20.583333333333332</c:v>
                </c:pt>
                <c:pt idx="3676">
                  <c:v>20.588888888888889</c:v>
                </c:pt>
                <c:pt idx="3677">
                  <c:v>20.594444444444445</c:v>
                </c:pt>
                <c:pt idx="3678">
                  <c:v>20.6</c:v>
                </c:pt>
                <c:pt idx="3679">
                  <c:v>20.605555555555554</c:v>
                </c:pt>
                <c:pt idx="3680">
                  <c:v>20.611111111111111</c:v>
                </c:pt>
                <c:pt idx="3681">
                  <c:v>20.616666666666667</c:v>
                </c:pt>
                <c:pt idx="3682">
                  <c:v>20.622222222222224</c:v>
                </c:pt>
                <c:pt idx="3683">
                  <c:v>20.627777777777776</c:v>
                </c:pt>
                <c:pt idx="3684">
                  <c:v>20.633333333333333</c:v>
                </c:pt>
                <c:pt idx="3685">
                  <c:v>20.638888888888889</c:v>
                </c:pt>
                <c:pt idx="3686">
                  <c:v>20.644444444444446</c:v>
                </c:pt>
                <c:pt idx="3687">
                  <c:v>20.65</c:v>
                </c:pt>
                <c:pt idx="3688">
                  <c:v>20.655555555555555</c:v>
                </c:pt>
                <c:pt idx="3689">
                  <c:v>20.661111111111111</c:v>
                </c:pt>
                <c:pt idx="3690">
                  <c:v>20.666666666666668</c:v>
                </c:pt>
                <c:pt idx="3691">
                  <c:v>20.672222222222221</c:v>
                </c:pt>
                <c:pt idx="3692">
                  <c:v>20.677777777777777</c:v>
                </c:pt>
                <c:pt idx="3693">
                  <c:v>20.683333333333334</c:v>
                </c:pt>
                <c:pt idx="3694">
                  <c:v>20.68888888888889</c:v>
                </c:pt>
                <c:pt idx="3695">
                  <c:v>20.694444444444443</c:v>
                </c:pt>
                <c:pt idx="3696">
                  <c:v>20.7</c:v>
                </c:pt>
                <c:pt idx="3697">
                  <c:v>20.705555555555556</c:v>
                </c:pt>
                <c:pt idx="3698">
                  <c:v>20.711111111111112</c:v>
                </c:pt>
                <c:pt idx="3699">
                  <c:v>20.716666666666665</c:v>
                </c:pt>
                <c:pt idx="3700">
                  <c:v>20.722222222222221</c:v>
                </c:pt>
                <c:pt idx="3701">
                  <c:v>20.727777777777778</c:v>
                </c:pt>
                <c:pt idx="3702">
                  <c:v>20.733333333333334</c:v>
                </c:pt>
                <c:pt idx="3703">
                  <c:v>20.738888888888887</c:v>
                </c:pt>
                <c:pt idx="3704">
                  <c:v>20.744444444444444</c:v>
                </c:pt>
                <c:pt idx="3705">
                  <c:v>20.75</c:v>
                </c:pt>
                <c:pt idx="3706">
                  <c:v>20.755555555555556</c:v>
                </c:pt>
                <c:pt idx="3707">
                  <c:v>20.761111111111113</c:v>
                </c:pt>
                <c:pt idx="3708">
                  <c:v>20.766666666666666</c:v>
                </c:pt>
                <c:pt idx="3709">
                  <c:v>20.772222222222222</c:v>
                </c:pt>
                <c:pt idx="3710">
                  <c:v>20.777777777777779</c:v>
                </c:pt>
                <c:pt idx="3711">
                  <c:v>20.783333333333335</c:v>
                </c:pt>
                <c:pt idx="3712">
                  <c:v>20.788888888888888</c:v>
                </c:pt>
                <c:pt idx="3713">
                  <c:v>20.794444444444444</c:v>
                </c:pt>
                <c:pt idx="3714">
                  <c:v>20.8</c:v>
                </c:pt>
                <c:pt idx="3715">
                  <c:v>20.805555555555557</c:v>
                </c:pt>
                <c:pt idx="3716">
                  <c:v>20.81111111111111</c:v>
                </c:pt>
                <c:pt idx="3717">
                  <c:v>20.816666666666666</c:v>
                </c:pt>
                <c:pt idx="3718">
                  <c:v>20.822222222222223</c:v>
                </c:pt>
                <c:pt idx="3719">
                  <c:v>20.827777777777779</c:v>
                </c:pt>
                <c:pt idx="3720">
                  <c:v>20.833333333333332</c:v>
                </c:pt>
                <c:pt idx="3721">
                  <c:v>20.838888888888889</c:v>
                </c:pt>
                <c:pt idx="3722">
                  <c:v>20.844444444444445</c:v>
                </c:pt>
                <c:pt idx="3723">
                  <c:v>20.85</c:v>
                </c:pt>
                <c:pt idx="3724">
                  <c:v>20.855555555555554</c:v>
                </c:pt>
                <c:pt idx="3725">
                  <c:v>20.861111111111111</c:v>
                </c:pt>
                <c:pt idx="3726">
                  <c:v>20.866666666666667</c:v>
                </c:pt>
                <c:pt idx="3727">
                  <c:v>20.872222222222224</c:v>
                </c:pt>
                <c:pt idx="3728">
                  <c:v>20.877777777777776</c:v>
                </c:pt>
                <c:pt idx="3729">
                  <c:v>20.883333333333333</c:v>
                </c:pt>
                <c:pt idx="3730">
                  <c:v>20.888888888888889</c:v>
                </c:pt>
                <c:pt idx="3731">
                  <c:v>20.894444444444446</c:v>
                </c:pt>
                <c:pt idx="3732">
                  <c:v>20.9</c:v>
                </c:pt>
                <c:pt idx="3733">
                  <c:v>20.905555555555555</c:v>
                </c:pt>
                <c:pt idx="3734">
                  <c:v>20.911111111111111</c:v>
                </c:pt>
                <c:pt idx="3735">
                  <c:v>20.916666666666668</c:v>
                </c:pt>
                <c:pt idx="3736">
                  <c:v>20.922222222222221</c:v>
                </c:pt>
                <c:pt idx="3737">
                  <c:v>20.927777777777777</c:v>
                </c:pt>
                <c:pt idx="3738">
                  <c:v>20.933333333333334</c:v>
                </c:pt>
                <c:pt idx="3739">
                  <c:v>20.93888888888889</c:v>
                </c:pt>
                <c:pt idx="3740">
                  <c:v>20.944444444444443</c:v>
                </c:pt>
                <c:pt idx="3741">
                  <c:v>20.95</c:v>
                </c:pt>
                <c:pt idx="3742">
                  <c:v>20.955555555555556</c:v>
                </c:pt>
                <c:pt idx="3743">
                  <c:v>20.961111111111112</c:v>
                </c:pt>
                <c:pt idx="3744">
                  <c:v>20.966666666666665</c:v>
                </c:pt>
                <c:pt idx="3745">
                  <c:v>20.972222222222221</c:v>
                </c:pt>
                <c:pt idx="3746">
                  <c:v>20.977777777777778</c:v>
                </c:pt>
                <c:pt idx="3747">
                  <c:v>20.983333333333334</c:v>
                </c:pt>
                <c:pt idx="3748">
                  <c:v>20.988888888888887</c:v>
                </c:pt>
                <c:pt idx="3749">
                  <c:v>20.994444444444444</c:v>
                </c:pt>
                <c:pt idx="3750">
                  <c:v>21</c:v>
                </c:pt>
                <c:pt idx="3751">
                  <c:v>21.005555555555556</c:v>
                </c:pt>
                <c:pt idx="3752">
                  <c:v>21.011111111111113</c:v>
                </c:pt>
                <c:pt idx="3753">
                  <c:v>21.016666666666666</c:v>
                </c:pt>
                <c:pt idx="3754">
                  <c:v>21.022222222222222</c:v>
                </c:pt>
                <c:pt idx="3755">
                  <c:v>21.027777777777779</c:v>
                </c:pt>
                <c:pt idx="3756">
                  <c:v>21.033333333333335</c:v>
                </c:pt>
                <c:pt idx="3757">
                  <c:v>21.038888888888888</c:v>
                </c:pt>
                <c:pt idx="3758">
                  <c:v>21.044444444444444</c:v>
                </c:pt>
                <c:pt idx="3759">
                  <c:v>21.05</c:v>
                </c:pt>
                <c:pt idx="3760">
                  <c:v>21.055555555555557</c:v>
                </c:pt>
                <c:pt idx="3761">
                  <c:v>21.06111111111111</c:v>
                </c:pt>
                <c:pt idx="3762">
                  <c:v>21.066666666666666</c:v>
                </c:pt>
                <c:pt idx="3763">
                  <c:v>21.072222222222223</c:v>
                </c:pt>
                <c:pt idx="3764">
                  <c:v>21.077777777777779</c:v>
                </c:pt>
                <c:pt idx="3765">
                  <c:v>21.083333333333332</c:v>
                </c:pt>
                <c:pt idx="3766">
                  <c:v>21.088888888888889</c:v>
                </c:pt>
                <c:pt idx="3767">
                  <c:v>21.094444444444445</c:v>
                </c:pt>
                <c:pt idx="3768">
                  <c:v>21.1</c:v>
                </c:pt>
                <c:pt idx="3769">
                  <c:v>21.105555555555554</c:v>
                </c:pt>
                <c:pt idx="3770">
                  <c:v>21.111111111111111</c:v>
                </c:pt>
                <c:pt idx="3771">
                  <c:v>21.116666666666667</c:v>
                </c:pt>
                <c:pt idx="3772">
                  <c:v>21.122222222222224</c:v>
                </c:pt>
                <c:pt idx="3773">
                  <c:v>21.127777777777776</c:v>
                </c:pt>
                <c:pt idx="3774">
                  <c:v>21.133333333333333</c:v>
                </c:pt>
                <c:pt idx="3775">
                  <c:v>21.138888888888889</c:v>
                </c:pt>
                <c:pt idx="3776">
                  <c:v>21.144444444444446</c:v>
                </c:pt>
                <c:pt idx="3777">
                  <c:v>21.15</c:v>
                </c:pt>
                <c:pt idx="3778">
                  <c:v>21.155555555555555</c:v>
                </c:pt>
                <c:pt idx="3779">
                  <c:v>21.161111111111111</c:v>
                </c:pt>
                <c:pt idx="3780">
                  <c:v>21.166666666666668</c:v>
                </c:pt>
                <c:pt idx="3781">
                  <c:v>21.172222222222221</c:v>
                </c:pt>
                <c:pt idx="3782">
                  <c:v>21.177777777777777</c:v>
                </c:pt>
                <c:pt idx="3783">
                  <c:v>21.183333333333334</c:v>
                </c:pt>
                <c:pt idx="3784">
                  <c:v>21.18888888888889</c:v>
                </c:pt>
                <c:pt idx="3785">
                  <c:v>21.194444444444443</c:v>
                </c:pt>
                <c:pt idx="3786">
                  <c:v>21.2</c:v>
                </c:pt>
                <c:pt idx="3787">
                  <c:v>21.205555555555556</c:v>
                </c:pt>
                <c:pt idx="3788">
                  <c:v>21.211111111111112</c:v>
                </c:pt>
                <c:pt idx="3789">
                  <c:v>21.216666666666665</c:v>
                </c:pt>
                <c:pt idx="3790">
                  <c:v>21.222222222222221</c:v>
                </c:pt>
                <c:pt idx="3791">
                  <c:v>21.227777777777778</c:v>
                </c:pt>
                <c:pt idx="3792">
                  <c:v>21.233333333333334</c:v>
                </c:pt>
                <c:pt idx="3793">
                  <c:v>21.238888888888887</c:v>
                </c:pt>
                <c:pt idx="3794">
                  <c:v>21.244444444444444</c:v>
                </c:pt>
                <c:pt idx="3795">
                  <c:v>21.25</c:v>
                </c:pt>
                <c:pt idx="3796">
                  <c:v>21.255555555555556</c:v>
                </c:pt>
                <c:pt idx="3797">
                  <c:v>21.261111111111113</c:v>
                </c:pt>
                <c:pt idx="3798">
                  <c:v>21.266666666666666</c:v>
                </c:pt>
                <c:pt idx="3799">
                  <c:v>21.272222222222222</c:v>
                </c:pt>
                <c:pt idx="3800">
                  <c:v>21.277777777777779</c:v>
                </c:pt>
                <c:pt idx="3801">
                  <c:v>21.283333333333335</c:v>
                </c:pt>
                <c:pt idx="3802">
                  <c:v>21.288888888888888</c:v>
                </c:pt>
                <c:pt idx="3803">
                  <c:v>21.294444444444444</c:v>
                </c:pt>
                <c:pt idx="3804">
                  <c:v>21.3</c:v>
                </c:pt>
                <c:pt idx="3805">
                  <c:v>21.305555555555557</c:v>
                </c:pt>
                <c:pt idx="3806">
                  <c:v>21.31111111111111</c:v>
                </c:pt>
                <c:pt idx="3807">
                  <c:v>21.316666666666666</c:v>
                </c:pt>
                <c:pt idx="3808">
                  <c:v>21.322222222222223</c:v>
                </c:pt>
                <c:pt idx="3809">
                  <c:v>21.327777777777779</c:v>
                </c:pt>
                <c:pt idx="3810">
                  <c:v>21.333333333333332</c:v>
                </c:pt>
                <c:pt idx="3811">
                  <c:v>21.338888888888889</c:v>
                </c:pt>
                <c:pt idx="3812">
                  <c:v>21.344444444444445</c:v>
                </c:pt>
                <c:pt idx="3813">
                  <c:v>21.35</c:v>
                </c:pt>
                <c:pt idx="3814">
                  <c:v>21.355555555555554</c:v>
                </c:pt>
                <c:pt idx="3815">
                  <c:v>21.361111111111111</c:v>
                </c:pt>
                <c:pt idx="3816">
                  <c:v>21.366666666666667</c:v>
                </c:pt>
                <c:pt idx="3817">
                  <c:v>21.372222222222224</c:v>
                </c:pt>
                <c:pt idx="3818">
                  <c:v>21.377777777777776</c:v>
                </c:pt>
                <c:pt idx="3819">
                  <c:v>21.383333333333333</c:v>
                </c:pt>
                <c:pt idx="3820">
                  <c:v>21.388888888888889</c:v>
                </c:pt>
                <c:pt idx="3821">
                  <c:v>21.394444444444446</c:v>
                </c:pt>
                <c:pt idx="3822">
                  <c:v>21.4</c:v>
                </c:pt>
                <c:pt idx="3823">
                  <c:v>21.405555555555555</c:v>
                </c:pt>
                <c:pt idx="3824">
                  <c:v>21.411111111111111</c:v>
                </c:pt>
                <c:pt idx="3825">
                  <c:v>21.416666666666668</c:v>
                </c:pt>
                <c:pt idx="3826">
                  <c:v>21.422222222222221</c:v>
                </c:pt>
                <c:pt idx="3827">
                  <c:v>21.427777777777777</c:v>
                </c:pt>
                <c:pt idx="3828">
                  <c:v>21.433333333333334</c:v>
                </c:pt>
                <c:pt idx="3829">
                  <c:v>21.43888888888889</c:v>
                </c:pt>
                <c:pt idx="3830">
                  <c:v>21.444444444444443</c:v>
                </c:pt>
                <c:pt idx="3831">
                  <c:v>21.45</c:v>
                </c:pt>
                <c:pt idx="3832">
                  <c:v>21.455555555555556</c:v>
                </c:pt>
                <c:pt idx="3833">
                  <c:v>21.461111111111112</c:v>
                </c:pt>
                <c:pt idx="3834">
                  <c:v>21.466666666666665</c:v>
                </c:pt>
                <c:pt idx="3835">
                  <c:v>21.472222222222221</c:v>
                </c:pt>
                <c:pt idx="3836">
                  <c:v>21.477777777777778</c:v>
                </c:pt>
                <c:pt idx="3837">
                  <c:v>21.483333333333334</c:v>
                </c:pt>
                <c:pt idx="3838">
                  <c:v>21.488888888888887</c:v>
                </c:pt>
                <c:pt idx="3839">
                  <c:v>21.494444444444444</c:v>
                </c:pt>
                <c:pt idx="3840">
                  <c:v>21.5</c:v>
                </c:pt>
                <c:pt idx="3841">
                  <c:v>21.505555555555556</c:v>
                </c:pt>
                <c:pt idx="3842">
                  <c:v>21.511111111111113</c:v>
                </c:pt>
                <c:pt idx="3843">
                  <c:v>21.516666666666666</c:v>
                </c:pt>
                <c:pt idx="3844">
                  <c:v>21.522222222222222</c:v>
                </c:pt>
                <c:pt idx="3845">
                  <c:v>21.527777777777779</c:v>
                </c:pt>
                <c:pt idx="3846">
                  <c:v>21.533333333333335</c:v>
                </c:pt>
                <c:pt idx="3847">
                  <c:v>21.538888888888888</c:v>
                </c:pt>
                <c:pt idx="3848">
                  <c:v>21.544444444444444</c:v>
                </c:pt>
                <c:pt idx="3849">
                  <c:v>21.55</c:v>
                </c:pt>
                <c:pt idx="3850">
                  <c:v>21.555555555555557</c:v>
                </c:pt>
                <c:pt idx="3851">
                  <c:v>21.56111111111111</c:v>
                </c:pt>
                <c:pt idx="3852">
                  <c:v>21.566666666666666</c:v>
                </c:pt>
                <c:pt idx="3853">
                  <c:v>21.572222222222223</c:v>
                </c:pt>
                <c:pt idx="3854">
                  <c:v>21.577777777777779</c:v>
                </c:pt>
                <c:pt idx="3855">
                  <c:v>21.583333333333332</c:v>
                </c:pt>
                <c:pt idx="3856">
                  <c:v>21.588888888888889</c:v>
                </c:pt>
                <c:pt idx="3857">
                  <c:v>21.594444444444445</c:v>
                </c:pt>
                <c:pt idx="3858">
                  <c:v>21.6</c:v>
                </c:pt>
                <c:pt idx="3859">
                  <c:v>21.605555555555554</c:v>
                </c:pt>
                <c:pt idx="3860">
                  <c:v>21.611111111111111</c:v>
                </c:pt>
                <c:pt idx="3861">
                  <c:v>21.616666666666667</c:v>
                </c:pt>
                <c:pt idx="3862">
                  <c:v>21.622222222222224</c:v>
                </c:pt>
                <c:pt idx="3863">
                  <c:v>21.627777777777776</c:v>
                </c:pt>
                <c:pt idx="3864">
                  <c:v>21.633333333333333</c:v>
                </c:pt>
                <c:pt idx="3865">
                  <c:v>21.638888888888889</c:v>
                </c:pt>
                <c:pt idx="3866">
                  <c:v>21.644444444444446</c:v>
                </c:pt>
                <c:pt idx="3867">
                  <c:v>21.65</c:v>
                </c:pt>
                <c:pt idx="3868">
                  <c:v>21.655555555555555</c:v>
                </c:pt>
                <c:pt idx="3869">
                  <c:v>21.661111111111111</c:v>
                </c:pt>
                <c:pt idx="3870">
                  <c:v>21.666666666666668</c:v>
                </c:pt>
                <c:pt idx="3871">
                  <c:v>21.672222222222221</c:v>
                </c:pt>
                <c:pt idx="3872">
                  <c:v>21.677777777777777</c:v>
                </c:pt>
                <c:pt idx="3873">
                  <c:v>21.683333333333334</c:v>
                </c:pt>
                <c:pt idx="3874">
                  <c:v>21.68888888888889</c:v>
                </c:pt>
                <c:pt idx="3875">
                  <c:v>21.694444444444443</c:v>
                </c:pt>
                <c:pt idx="3876">
                  <c:v>21.7</c:v>
                </c:pt>
                <c:pt idx="3877">
                  <c:v>21.705555555555556</c:v>
                </c:pt>
                <c:pt idx="3878">
                  <c:v>21.711111111111112</c:v>
                </c:pt>
                <c:pt idx="3879">
                  <c:v>21.716666666666665</c:v>
                </c:pt>
                <c:pt idx="3880">
                  <c:v>21.722222222222221</c:v>
                </c:pt>
                <c:pt idx="3881">
                  <c:v>21.727777777777778</c:v>
                </c:pt>
                <c:pt idx="3882">
                  <c:v>21.733333333333334</c:v>
                </c:pt>
                <c:pt idx="3883">
                  <c:v>21.738888888888887</c:v>
                </c:pt>
                <c:pt idx="3884">
                  <c:v>21.744444444444444</c:v>
                </c:pt>
                <c:pt idx="3885">
                  <c:v>21.75</c:v>
                </c:pt>
                <c:pt idx="3886">
                  <c:v>21.755555555555556</c:v>
                </c:pt>
                <c:pt idx="3887">
                  <c:v>21.761111111111113</c:v>
                </c:pt>
                <c:pt idx="3888">
                  <c:v>21.766666666666666</c:v>
                </c:pt>
                <c:pt idx="3889">
                  <c:v>21.772222222222222</c:v>
                </c:pt>
                <c:pt idx="3890">
                  <c:v>21.777777777777779</c:v>
                </c:pt>
                <c:pt idx="3891">
                  <c:v>21.783333333333335</c:v>
                </c:pt>
                <c:pt idx="3892">
                  <c:v>21.788888888888888</c:v>
                </c:pt>
                <c:pt idx="3893">
                  <c:v>21.794444444444444</c:v>
                </c:pt>
                <c:pt idx="3894">
                  <c:v>21.8</c:v>
                </c:pt>
                <c:pt idx="3895">
                  <c:v>21.805555555555557</c:v>
                </c:pt>
                <c:pt idx="3896">
                  <c:v>21.81111111111111</c:v>
                </c:pt>
                <c:pt idx="3897">
                  <c:v>21.816666666666666</c:v>
                </c:pt>
                <c:pt idx="3898">
                  <c:v>21.822222222222223</c:v>
                </c:pt>
                <c:pt idx="3899">
                  <c:v>21.827777777777779</c:v>
                </c:pt>
                <c:pt idx="3900">
                  <c:v>21.833333333333332</c:v>
                </c:pt>
                <c:pt idx="3901">
                  <c:v>21.838888888888889</c:v>
                </c:pt>
                <c:pt idx="3902">
                  <c:v>21.844444444444445</c:v>
                </c:pt>
                <c:pt idx="3903">
                  <c:v>21.85</c:v>
                </c:pt>
                <c:pt idx="3904">
                  <c:v>21.855555555555554</c:v>
                </c:pt>
                <c:pt idx="3905">
                  <c:v>21.861111111111111</c:v>
                </c:pt>
                <c:pt idx="3906">
                  <c:v>21.866666666666667</c:v>
                </c:pt>
                <c:pt idx="3907">
                  <c:v>21.872222222222224</c:v>
                </c:pt>
                <c:pt idx="3908">
                  <c:v>21.877777777777776</c:v>
                </c:pt>
                <c:pt idx="3909">
                  <c:v>21.883333333333333</c:v>
                </c:pt>
                <c:pt idx="3910">
                  <c:v>21.888888888888889</c:v>
                </c:pt>
                <c:pt idx="3911">
                  <c:v>21.894444444444446</c:v>
                </c:pt>
                <c:pt idx="3912">
                  <c:v>21.9</c:v>
                </c:pt>
                <c:pt idx="3913">
                  <c:v>21.905555555555555</c:v>
                </c:pt>
                <c:pt idx="3914">
                  <c:v>21.911111111111111</c:v>
                </c:pt>
                <c:pt idx="3915">
                  <c:v>21.916666666666668</c:v>
                </c:pt>
                <c:pt idx="3916">
                  <c:v>21.922222222222221</c:v>
                </c:pt>
                <c:pt idx="3917">
                  <c:v>21.927777777777777</c:v>
                </c:pt>
                <c:pt idx="3918">
                  <c:v>21.933333333333334</c:v>
                </c:pt>
                <c:pt idx="3919">
                  <c:v>21.93888888888889</c:v>
                </c:pt>
                <c:pt idx="3920">
                  <c:v>21.944444444444443</c:v>
                </c:pt>
                <c:pt idx="3921">
                  <c:v>21.95</c:v>
                </c:pt>
                <c:pt idx="3922">
                  <c:v>21.955555555555556</c:v>
                </c:pt>
                <c:pt idx="3923">
                  <c:v>21.961111111111112</c:v>
                </c:pt>
                <c:pt idx="3924">
                  <c:v>21.966666666666665</c:v>
                </c:pt>
                <c:pt idx="3925">
                  <c:v>21.972222222222221</c:v>
                </c:pt>
                <c:pt idx="3926">
                  <c:v>21.977777777777778</c:v>
                </c:pt>
                <c:pt idx="3927">
                  <c:v>21.983333333333334</c:v>
                </c:pt>
                <c:pt idx="3928">
                  <c:v>21.988888888888887</c:v>
                </c:pt>
                <c:pt idx="3929">
                  <c:v>21.994444444444444</c:v>
                </c:pt>
                <c:pt idx="3930">
                  <c:v>22</c:v>
                </c:pt>
                <c:pt idx="3931">
                  <c:v>22.005555555555556</c:v>
                </c:pt>
                <c:pt idx="3932">
                  <c:v>22.011111111111113</c:v>
                </c:pt>
                <c:pt idx="3933">
                  <c:v>22.016666666666666</c:v>
                </c:pt>
                <c:pt idx="3934">
                  <c:v>22.022222222222222</c:v>
                </c:pt>
                <c:pt idx="3935">
                  <c:v>22.027777777777779</c:v>
                </c:pt>
                <c:pt idx="3936">
                  <c:v>22.033333333333335</c:v>
                </c:pt>
                <c:pt idx="3937">
                  <c:v>22.038888888888888</c:v>
                </c:pt>
                <c:pt idx="3938">
                  <c:v>22.044444444444444</c:v>
                </c:pt>
                <c:pt idx="3939">
                  <c:v>22.05</c:v>
                </c:pt>
                <c:pt idx="3940">
                  <c:v>22.055555555555557</c:v>
                </c:pt>
                <c:pt idx="3941">
                  <c:v>22.06111111111111</c:v>
                </c:pt>
                <c:pt idx="3942">
                  <c:v>22.066666666666666</c:v>
                </c:pt>
                <c:pt idx="3943">
                  <c:v>22.072222222222223</c:v>
                </c:pt>
                <c:pt idx="3944">
                  <c:v>22.077777777777779</c:v>
                </c:pt>
                <c:pt idx="3945">
                  <c:v>22.083333333333332</c:v>
                </c:pt>
                <c:pt idx="3946">
                  <c:v>22.088888888888889</c:v>
                </c:pt>
                <c:pt idx="3947">
                  <c:v>22.094444444444445</c:v>
                </c:pt>
                <c:pt idx="3948">
                  <c:v>22.1</c:v>
                </c:pt>
                <c:pt idx="3949">
                  <c:v>22.105555555555554</c:v>
                </c:pt>
                <c:pt idx="3950">
                  <c:v>22.111111111111111</c:v>
                </c:pt>
                <c:pt idx="3951">
                  <c:v>22.116666666666667</c:v>
                </c:pt>
                <c:pt idx="3952">
                  <c:v>22.122222222222224</c:v>
                </c:pt>
                <c:pt idx="3953">
                  <c:v>22.127777777777776</c:v>
                </c:pt>
                <c:pt idx="3954">
                  <c:v>22.133333333333333</c:v>
                </c:pt>
                <c:pt idx="3955">
                  <c:v>22.138888888888889</c:v>
                </c:pt>
                <c:pt idx="3956">
                  <c:v>22.144444444444446</c:v>
                </c:pt>
                <c:pt idx="3957">
                  <c:v>22.15</c:v>
                </c:pt>
                <c:pt idx="3958">
                  <c:v>22.155555555555555</c:v>
                </c:pt>
                <c:pt idx="3959">
                  <c:v>22.161111111111111</c:v>
                </c:pt>
                <c:pt idx="3960">
                  <c:v>22.166666666666668</c:v>
                </c:pt>
                <c:pt idx="3961">
                  <c:v>22.172222222222221</c:v>
                </c:pt>
                <c:pt idx="3962">
                  <c:v>22.177777777777777</c:v>
                </c:pt>
                <c:pt idx="3963">
                  <c:v>22.183333333333334</c:v>
                </c:pt>
                <c:pt idx="3964">
                  <c:v>22.18888888888889</c:v>
                </c:pt>
                <c:pt idx="3965">
                  <c:v>22.194444444444443</c:v>
                </c:pt>
                <c:pt idx="3966">
                  <c:v>22.2</c:v>
                </c:pt>
                <c:pt idx="3967">
                  <c:v>22.205555555555556</c:v>
                </c:pt>
                <c:pt idx="3968">
                  <c:v>22.211111111111112</c:v>
                </c:pt>
                <c:pt idx="3969">
                  <c:v>22.216666666666665</c:v>
                </c:pt>
                <c:pt idx="3970">
                  <c:v>22.222222222222221</c:v>
                </c:pt>
                <c:pt idx="3971">
                  <c:v>22.227777777777778</c:v>
                </c:pt>
                <c:pt idx="3972">
                  <c:v>22.233333333333334</c:v>
                </c:pt>
                <c:pt idx="3973">
                  <c:v>22.238888888888887</c:v>
                </c:pt>
                <c:pt idx="3974">
                  <c:v>22.244444444444444</c:v>
                </c:pt>
                <c:pt idx="3975">
                  <c:v>22.25</c:v>
                </c:pt>
                <c:pt idx="3976">
                  <c:v>22.255555555555556</c:v>
                </c:pt>
                <c:pt idx="3977">
                  <c:v>22.261111111111113</c:v>
                </c:pt>
                <c:pt idx="3978">
                  <c:v>22.266666666666666</c:v>
                </c:pt>
                <c:pt idx="3979">
                  <c:v>22.272222222222222</c:v>
                </c:pt>
                <c:pt idx="3980">
                  <c:v>22.277777777777779</c:v>
                </c:pt>
                <c:pt idx="3981">
                  <c:v>22.283333333333335</c:v>
                </c:pt>
                <c:pt idx="3982">
                  <c:v>22.288888888888888</c:v>
                </c:pt>
                <c:pt idx="3983">
                  <c:v>22.294444444444444</c:v>
                </c:pt>
                <c:pt idx="3984">
                  <c:v>22.3</c:v>
                </c:pt>
                <c:pt idx="3985">
                  <c:v>22.305555555555557</c:v>
                </c:pt>
                <c:pt idx="3986">
                  <c:v>22.31111111111111</c:v>
                </c:pt>
                <c:pt idx="3987">
                  <c:v>22.316666666666666</c:v>
                </c:pt>
                <c:pt idx="3988">
                  <c:v>22.322222222222223</c:v>
                </c:pt>
                <c:pt idx="3989">
                  <c:v>22.327777777777779</c:v>
                </c:pt>
                <c:pt idx="3990">
                  <c:v>22.333333333333332</c:v>
                </c:pt>
                <c:pt idx="3991">
                  <c:v>22.338888888888889</c:v>
                </c:pt>
                <c:pt idx="3992">
                  <c:v>22.344444444444445</c:v>
                </c:pt>
                <c:pt idx="3993">
                  <c:v>22.35</c:v>
                </c:pt>
                <c:pt idx="3994">
                  <c:v>22.355555555555554</c:v>
                </c:pt>
                <c:pt idx="3995">
                  <c:v>22.361111111111111</c:v>
                </c:pt>
                <c:pt idx="3996">
                  <c:v>22.366666666666667</c:v>
                </c:pt>
                <c:pt idx="3997">
                  <c:v>22.372222222222224</c:v>
                </c:pt>
                <c:pt idx="3998">
                  <c:v>22.377777777777776</c:v>
                </c:pt>
                <c:pt idx="3999">
                  <c:v>22.383333333333333</c:v>
                </c:pt>
                <c:pt idx="4000">
                  <c:v>22.388888888888889</c:v>
                </c:pt>
                <c:pt idx="4001">
                  <c:v>22.394444444444446</c:v>
                </c:pt>
                <c:pt idx="4002">
                  <c:v>22.4</c:v>
                </c:pt>
                <c:pt idx="4003">
                  <c:v>22.405555555555555</c:v>
                </c:pt>
                <c:pt idx="4004">
                  <c:v>22.411111111111111</c:v>
                </c:pt>
                <c:pt idx="4005">
                  <c:v>22.416666666666668</c:v>
                </c:pt>
                <c:pt idx="4006">
                  <c:v>22.422222222222221</c:v>
                </c:pt>
                <c:pt idx="4007">
                  <c:v>22.427777777777777</c:v>
                </c:pt>
                <c:pt idx="4008">
                  <c:v>22.433333333333334</c:v>
                </c:pt>
                <c:pt idx="4009">
                  <c:v>22.43888888888889</c:v>
                </c:pt>
                <c:pt idx="4010">
                  <c:v>22.444444444444443</c:v>
                </c:pt>
                <c:pt idx="4011">
                  <c:v>22.45</c:v>
                </c:pt>
                <c:pt idx="4012">
                  <c:v>22.455555555555556</c:v>
                </c:pt>
                <c:pt idx="4013">
                  <c:v>22.461111111111112</c:v>
                </c:pt>
                <c:pt idx="4014">
                  <c:v>22.466666666666665</c:v>
                </c:pt>
                <c:pt idx="4015">
                  <c:v>22.472222222222221</c:v>
                </c:pt>
                <c:pt idx="4016">
                  <c:v>22.477777777777778</c:v>
                </c:pt>
                <c:pt idx="4017">
                  <c:v>22.483333333333334</c:v>
                </c:pt>
                <c:pt idx="4018">
                  <c:v>22.488888888888887</c:v>
                </c:pt>
                <c:pt idx="4019">
                  <c:v>22.494444444444444</c:v>
                </c:pt>
                <c:pt idx="4020">
                  <c:v>22.5</c:v>
                </c:pt>
                <c:pt idx="4021">
                  <c:v>22.505555555555556</c:v>
                </c:pt>
                <c:pt idx="4022">
                  <c:v>22.511111111111113</c:v>
                </c:pt>
                <c:pt idx="4023">
                  <c:v>22.516666666666666</c:v>
                </c:pt>
                <c:pt idx="4024">
                  <c:v>22.522222222222222</c:v>
                </c:pt>
                <c:pt idx="4025">
                  <c:v>22.527777777777779</c:v>
                </c:pt>
                <c:pt idx="4026">
                  <c:v>22.533333333333335</c:v>
                </c:pt>
                <c:pt idx="4027">
                  <c:v>22.538888888888888</c:v>
                </c:pt>
                <c:pt idx="4028">
                  <c:v>22.544444444444444</c:v>
                </c:pt>
                <c:pt idx="4029">
                  <c:v>22.55</c:v>
                </c:pt>
                <c:pt idx="4030">
                  <c:v>22.555555555555557</c:v>
                </c:pt>
                <c:pt idx="4031">
                  <c:v>22.56111111111111</c:v>
                </c:pt>
                <c:pt idx="4032">
                  <c:v>22.566666666666666</c:v>
                </c:pt>
                <c:pt idx="4033">
                  <c:v>22.572222222222223</c:v>
                </c:pt>
                <c:pt idx="4034">
                  <c:v>22.577777777777779</c:v>
                </c:pt>
                <c:pt idx="4035">
                  <c:v>22.583333333333332</c:v>
                </c:pt>
                <c:pt idx="4036">
                  <c:v>22.588888888888889</c:v>
                </c:pt>
                <c:pt idx="4037">
                  <c:v>22.594444444444445</c:v>
                </c:pt>
                <c:pt idx="4038">
                  <c:v>22.6</c:v>
                </c:pt>
                <c:pt idx="4039">
                  <c:v>22.605555555555554</c:v>
                </c:pt>
                <c:pt idx="4040">
                  <c:v>22.611111111111111</c:v>
                </c:pt>
                <c:pt idx="4041">
                  <c:v>22.616666666666667</c:v>
                </c:pt>
                <c:pt idx="4042">
                  <c:v>22.622222222222224</c:v>
                </c:pt>
                <c:pt idx="4043">
                  <c:v>22.627777777777776</c:v>
                </c:pt>
                <c:pt idx="4044">
                  <c:v>22.633333333333333</c:v>
                </c:pt>
                <c:pt idx="4045">
                  <c:v>22.638888888888889</c:v>
                </c:pt>
                <c:pt idx="4046">
                  <c:v>22.644444444444446</c:v>
                </c:pt>
                <c:pt idx="4047">
                  <c:v>22.65</c:v>
                </c:pt>
                <c:pt idx="4048">
                  <c:v>22.655555555555555</c:v>
                </c:pt>
                <c:pt idx="4049">
                  <c:v>22.661111111111111</c:v>
                </c:pt>
                <c:pt idx="4050">
                  <c:v>22.666666666666668</c:v>
                </c:pt>
                <c:pt idx="4051">
                  <c:v>22.672222222222221</c:v>
                </c:pt>
                <c:pt idx="4052">
                  <c:v>22.677777777777777</c:v>
                </c:pt>
                <c:pt idx="4053">
                  <c:v>22.683333333333334</c:v>
                </c:pt>
                <c:pt idx="4054">
                  <c:v>22.68888888888889</c:v>
                </c:pt>
                <c:pt idx="4055">
                  <c:v>22.694444444444443</c:v>
                </c:pt>
                <c:pt idx="4056">
                  <c:v>22.7</c:v>
                </c:pt>
                <c:pt idx="4057">
                  <c:v>22.705555555555556</c:v>
                </c:pt>
                <c:pt idx="4058">
                  <c:v>22.711111111111112</c:v>
                </c:pt>
                <c:pt idx="4059">
                  <c:v>22.716666666666665</c:v>
                </c:pt>
                <c:pt idx="4060">
                  <c:v>22.722222222222221</c:v>
                </c:pt>
                <c:pt idx="4061">
                  <c:v>22.727777777777778</c:v>
                </c:pt>
                <c:pt idx="4062">
                  <c:v>22.733333333333334</c:v>
                </c:pt>
                <c:pt idx="4063">
                  <c:v>22.738888888888887</c:v>
                </c:pt>
                <c:pt idx="4064">
                  <c:v>22.744444444444444</c:v>
                </c:pt>
                <c:pt idx="4065">
                  <c:v>22.75</c:v>
                </c:pt>
                <c:pt idx="4066">
                  <c:v>22.755555555555556</c:v>
                </c:pt>
                <c:pt idx="4067">
                  <c:v>22.761111111111113</c:v>
                </c:pt>
                <c:pt idx="4068">
                  <c:v>22.766666666666666</c:v>
                </c:pt>
                <c:pt idx="4069">
                  <c:v>22.772222222222222</c:v>
                </c:pt>
                <c:pt idx="4070">
                  <c:v>22.777777777777779</c:v>
                </c:pt>
                <c:pt idx="4071">
                  <c:v>22.783333333333335</c:v>
                </c:pt>
                <c:pt idx="4072">
                  <c:v>22.788888888888888</c:v>
                </c:pt>
                <c:pt idx="4073">
                  <c:v>22.794444444444444</c:v>
                </c:pt>
                <c:pt idx="4074">
                  <c:v>22.8</c:v>
                </c:pt>
                <c:pt idx="4075">
                  <c:v>22.805555555555557</c:v>
                </c:pt>
                <c:pt idx="4076">
                  <c:v>22.81111111111111</c:v>
                </c:pt>
                <c:pt idx="4077">
                  <c:v>22.816666666666666</c:v>
                </c:pt>
                <c:pt idx="4078">
                  <c:v>22.822222222222223</c:v>
                </c:pt>
                <c:pt idx="4079">
                  <c:v>22.827777777777779</c:v>
                </c:pt>
                <c:pt idx="4080">
                  <c:v>22.833333333333332</c:v>
                </c:pt>
                <c:pt idx="4081">
                  <c:v>22.838888888888889</c:v>
                </c:pt>
                <c:pt idx="4082">
                  <c:v>22.844444444444445</c:v>
                </c:pt>
                <c:pt idx="4083">
                  <c:v>22.85</c:v>
                </c:pt>
                <c:pt idx="4084">
                  <c:v>22.855555555555554</c:v>
                </c:pt>
                <c:pt idx="4085">
                  <c:v>22.861111111111111</c:v>
                </c:pt>
                <c:pt idx="4086">
                  <c:v>22.866666666666667</c:v>
                </c:pt>
                <c:pt idx="4087">
                  <c:v>22.872222222222224</c:v>
                </c:pt>
                <c:pt idx="4088">
                  <c:v>22.877777777777776</c:v>
                </c:pt>
                <c:pt idx="4089">
                  <c:v>22.883333333333333</c:v>
                </c:pt>
                <c:pt idx="4090">
                  <c:v>22.888888888888889</c:v>
                </c:pt>
                <c:pt idx="4091">
                  <c:v>22.894444444444446</c:v>
                </c:pt>
                <c:pt idx="4092">
                  <c:v>22.9</c:v>
                </c:pt>
                <c:pt idx="4093">
                  <c:v>22.905555555555555</c:v>
                </c:pt>
                <c:pt idx="4094">
                  <c:v>22.911111111111111</c:v>
                </c:pt>
                <c:pt idx="4095">
                  <c:v>22.916666666666668</c:v>
                </c:pt>
                <c:pt idx="4096">
                  <c:v>22.922222222222221</c:v>
                </c:pt>
                <c:pt idx="4097">
                  <c:v>22.927777777777777</c:v>
                </c:pt>
                <c:pt idx="4098">
                  <c:v>22.933333333333334</c:v>
                </c:pt>
                <c:pt idx="4099">
                  <c:v>22.93888888888889</c:v>
                </c:pt>
                <c:pt idx="4100">
                  <c:v>22.944444444444443</c:v>
                </c:pt>
                <c:pt idx="4101">
                  <c:v>22.95</c:v>
                </c:pt>
                <c:pt idx="4102">
                  <c:v>22.955555555555556</c:v>
                </c:pt>
                <c:pt idx="4103">
                  <c:v>22.961111111111112</c:v>
                </c:pt>
                <c:pt idx="4104">
                  <c:v>22.966666666666665</c:v>
                </c:pt>
                <c:pt idx="4105">
                  <c:v>22.972222222222221</c:v>
                </c:pt>
                <c:pt idx="4106">
                  <c:v>22.977777777777778</c:v>
                </c:pt>
                <c:pt idx="4107">
                  <c:v>22.983333333333334</c:v>
                </c:pt>
                <c:pt idx="4108">
                  <c:v>22.988888888888887</c:v>
                </c:pt>
                <c:pt idx="4109">
                  <c:v>22.994444444444444</c:v>
                </c:pt>
                <c:pt idx="4110">
                  <c:v>23</c:v>
                </c:pt>
                <c:pt idx="4111">
                  <c:v>23.005555555555556</c:v>
                </c:pt>
                <c:pt idx="4112">
                  <c:v>23.011111111111113</c:v>
                </c:pt>
                <c:pt idx="4113">
                  <c:v>23.016666666666666</c:v>
                </c:pt>
                <c:pt idx="4114">
                  <c:v>23.022222222222222</c:v>
                </c:pt>
                <c:pt idx="4115">
                  <c:v>23.027777777777779</c:v>
                </c:pt>
                <c:pt idx="4116">
                  <c:v>23.033333333333335</c:v>
                </c:pt>
                <c:pt idx="4117">
                  <c:v>23.038888888888888</c:v>
                </c:pt>
                <c:pt idx="4118">
                  <c:v>23.044444444444444</c:v>
                </c:pt>
                <c:pt idx="4119">
                  <c:v>23.05</c:v>
                </c:pt>
                <c:pt idx="4120">
                  <c:v>23.055555555555557</c:v>
                </c:pt>
                <c:pt idx="4121">
                  <c:v>23.06111111111111</c:v>
                </c:pt>
                <c:pt idx="4122">
                  <c:v>23.066666666666666</c:v>
                </c:pt>
                <c:pt idx="4123">
                  <c:v>23.072222222222223</c:v>
                </c:pt>
                <c:pt idx="4124">
                  <c:v>23.077777777777779</c:v>
                </c:pt>
                <c:pt idx="4125">
                  <c:v>23.083333333333332</c:v>
                </c:pt>
                <c:pt idx="4126">
                  <c:v>23.088888888888889</c:v>
                </c:pt>
                <c:pt idx="4127">
                  <c:v>23.094444444444445</c:v>
                </c:pt>
                <c:pt idx="4128">
                  <c:v>23.1</c:v>
                </c:pt>
                <c:pt idx="4129">
                  <c:v>23.105555555555554</c:v>
                </c:pt>
                <c:pt idx="4130">
                  <c:v>23.111111111111111</c:v>
                </c:pt>
                <c:pt idx="4131">
                  <c:v>23.116666666666667</c:v>
                </c:pt>
                <c:pt idx="4132">
                  <c:v>23.122222222222224</c:v>
                </c:pt>
                <c:pt idx="4133">
                  <c:v>23.127777777777776</c:v>
                </c:pt>
                <c:pt idx="4134">
                  <c:v>23.133333333333333</c:v>
                </c:pt>
                <c:pt idx="4135">
                  <c:v>23.138888888888889</c:v>
                </c:pt>
                <c:pt idx="4136">
                  <c:v>23.144444444444446</c:v>
                </c:pt>
                <c:pt idx="4137">
                  <c:v>23.15</c:v>
                </c:pt>
                <c:pt idx="4138">
                  <c:v>23.155555555555555</c:v>
                </c:pt>
                <c:pt idx="4139">
                  <c:v>23.161111111111111</c:v>
                </c:pt>
                <c:pt idx="4140">
                  <c:v>23.166666666666668</c:v>
                </c:pt>
                <c:pt idx="4141">
                  <c:v>23.172222222222221</c:v>
                </c:pt>
                <c:pt idx="4142">
                  <c:v>23.177777777777777</c:v>
                </c:pt>
                <c:pt idx="4143">
                  <c:v>23.183333333333334</c:v>
                </c:pt>
                <c:pt idx="4144">
                  <c:v>23.18888888888889</c:v>
                </c:pt>
                <c:pt idx="4145">
                  <c:v>23.194444444444443</c:v>
                </c:pt>
                <c:pt idx="4146">
                  <c:v>23.2</c:v>
                </c:pt>
                <c:pt idx="4147">
                  <c:v>23.205555555555556</c:v>
                </c:pt>
                <c:pt idx="4148">
                  <c:v>23.211111111111112</c:v>
                </c:pt>
                <c:pt idx="4149">
                  <c:v>23.216666666666665</c:v>
                </c:pt>
                <c:pt idx="4150">
                  <c:v>23.222222222222221</c:v>
                </c:pt>
                <c:pt idx="4151">
                  <c:v>23.227777777777778</c:v>
                </c:pt>
                <c:pt idx="4152">
                  <c:v>23.233333333333334</c:v>
                </c:pt>
                <c:pt idx="4153">
                  <c:v>23.238888888888887</c:v>
                </c:pt>
                <c:pt idx="4154">
                  <c:v>23.244444444444444</c:v>
                </c:pt>
                <c:pt idx="4155">
                  <c:v>23.25</c:v>
                </c:pt>
                <c:pt idx="4156">
                  <c:v>23.255555555555556</c:v>
                </c:pt>
                <c:pt idx="4157">
                  <c:v>23.261111111111113</c:v>
                </c:pt>
                <c:pt idx="4158">
                  <c:v>23.266666666666666</c:v>
                </c:pt>
                <c:pt idx="4159">
                  <c:v>23.272222222222222</c:v>
                </c:pt>
                <c:pt idx="4160">
                  <c:v>23.277777777777779</c:v>
                </c:pt>
                <c:pt idx="4161">
                  <c:v>23.283333333333335</c:v>
                </c:pt>
                <c:pt idx="4162">
                  <c:v>23.288888888888888</c:v>
                </c:pt>
                <c:pt idx="4163">
                  <c:v>23.294444444444444</c:v>
                </c:pt>
                <c:pt idx="4164">
                  <c:v>23.3</c:v>
                </c:pt>
                <c:pt idx="4165">
                  <c:v>23.305555555555557</c:v>
                </c:pt>
                <c:pt idx="4166">
                  <c:v>23.31111111111111</c:v>
                </c:pt>
                <c:pt idx="4167">
                  <c:v>23.316666666666666</c:v>
                </c:pt>
                <c:pt idx="4168">
                  <c:v>23.322222222222223</c:v>
                </c:pt>
                <c:pt idx="4169">
                  <c:v>23.327777777777779</c:v>
                </c:pt>
                <c:pt idx="4170">
                  <c:v>23.333333333333332</c:v>
                </c:pt>
                <c:pt idx="4171">
                  <c:v>23.338888888888889</c:v>
                </c:pt>
                <c:pt idx="4172">
                  <c:v>23.344444444444445</c:v>
                </c:pt>
                <c:pt idx="4173">
                  <c:v>23.35</c:v>
                </c:pt>
                <c:pt idx="4174">
                  <c:v>23.355555555555554</c:v>
                </c:pt>
                <c:pt idx="4175">
                  <c:v>23.361111111111111</c:v>
                </c:pt>
                <c:pt idx="4176">
                  <c:v>23.366666666666667</c:v>
                </c:pt>
                <c:pt idx="4177">
                  <c:v>23.372222222222224</c:v>
                </c:pt>
                <c:pt idx="4178">
                  <c:v>23.377777777777776</c:v>
                </c:pt>
                <c:pt idx="4179">
                  <c:v>23.383333333333333</c:v>
                </c:pt>
                <c:pt idx="4180">
                  <c:v>23.388888888888889</c:v>
                </c:pt>
                <c:pt idx="4181">
                  <c:v>23.394444444444446</c:v>
                </c:pt>
                <c:pt idx="4182">
                  <c:v>23.4</c:v>
                </c:pt>
                <c:pt idx="4183">
                  <c:v>23.405555555555555</c:v>
                </c:pt>
                <c:pt idx="4184">
                  <c:v>23.411111111111111</c:v>
                </c:pt>
                <c:pt idx="4185">
                  <c:v>23.416666666666668</c:v>
                </c:pt>
                <c:pt idx="4186">
                  <c:v>23.422222222222221</c:v>
                </c:pt>
                <c:pt idx="4187">
                  <c:v>23.427777777777777</c:v>
                </c:pt>
                <c:pt idx="4188">
                  <c:v>23.433333333333334</c:v>
                </c:pt>
                <c:pt idx="4189">
                  <c:v>23.43888888888889</c:v>
                </c:pt>
                <c:pt idx="4190">
                  <c:v>23.444444444444443</c:v>
                </c:pt>
                <c:pt idx="4191">
                  <c:v>23.45</c:v>
                </c:pt>
                <c:pt idx="4192">
                  <c:v>23.455555555555556</c:v>
                </c:pt>
                <c:pt idx="4193">
                  <c:v>23.461111111111112</c:v>
                </c:pt>
                <c:pt idx="4194">
                  <c:v>23.466666666666665</c:v>
                </c:pt>
                <c:pt idx="4195">
                  <c:v>23.472222222222221</c:v>
                </c:pt>
                <c:pt idx="4196">
                  <c:v>23.477777777777778</c:v>
                </c:pt>
                <c:pt idx="4197">
                  <c:v>23.483333333333334</c:v>
                </c:pt>
                <c:pt idx="4198">
                  <c:v>23.488888888888887</c:v>
                </c:pt>
                <c:pt idx="4199">
                  <c:v>23.494444444444444</c:v>
                </c:pt>
                <c:pt idx="4200">
                  <c:v>23.5</c:v>
                </c:pt>
                <c:pt idx="4201">
                  <c:v>23.505555555555556</c:v>
                </c:pt>
                <c:pt idx="4202">
                  <c:v>23.511111111111113</c:v>
                </c:pt>
                <c:pt idx="4203">
                  <c:v>23.516666666666666</c:v>
                </c:pt>
                <c:pt idx="4204">
                  <c:v>23.522222222222222</c:v>
                </c:pt>
                <c:pt idx="4205">
                  <c:v>23.527777777777779</c:v>
                </c:pt>
                <c:pt idx="4206">
                  <c:v>23.533333333333335</c:v>
                </c:pt>
                <c:pt idx="4207">
                  <c:v>23.538888888888888</c:v>
                </c:pt>
                <c:pt idx="4208">
                  <c:v>23.544444444444444</c:v>
                </c:pt>
                <c:pt idx="4209">
                  <c:v>23.55</c:v>
                </c:pt>
                <c:pt idx="4210">
                  <c:v>23.555555555555557</c:v>
                </c:pt>
                <c:pt idx="4211">
                  <c:v>23.56111111111111</c:v>
                </c:pt>
                <c:pt idx="4212">
                  <c:v>23.566666666666666</c:v>
                </c:pt>
                <c:pt idx="4213">
                  <c:v>23.572222222222223</c:v>
                </c:pt>
                <c:pt idx="4214">
                  <c:v>23.577777777777779</c:v>
                </c:pt>
                <c:pt idx="4215">
                  <c:v>23.583333333333332</c:v>
                </c:pt>
                <c:pt idx="4216">
                  <c:v>23.588888888888889</c:v>
                </c:pt>
                <c:pt idx="4217">
                  <c:v>23.594444444444445</c:v>
                </c:pt>
                <c:pt idx="4218">
                  <c:v>23.6</c:v>
                </c:pt>
                <c:pt idx="4219">
                  <c:v>23.605555555555554</c:v>
                </c:pt>
                <c:pt idx="4220">
                  <c:v>23.611111111111111</c:v>
                </c:pt>
                <c:pt idx="4221">
                  <c:v>23.616666666666667</c:v>
                </c:pt>
                <c:pt idx="4222">
                  <c:v>23.622222222222224</c:v>
                </c:pt>
                <c:pt idx="4223">
                  <c:v>23.627777777777776</c:v>
                </c:pt>
                <c:pt idx="4224">
                  <c:v>23.633333333333333</c:v>
                </c:pt>
                <c:pt idx="4225">
                  <c:v>23.638888888888889</c:v>
                </c:pt>
                <c:pt idx="4226">
                  <c:v>23.644444444444446</c:v>
                </c:pt>
                <c:pt idx="4227">
                  <c:v>23.65</c:v>
                </c:pt>
                <c:pt idx="4228">
                  <c:v>23.655555555555555</c:v>
                </c:pt>
                <c:pt idx="4229">
                  <c:v>23.661111111111111</c:v>
                </c:pt>
                <c:pt idx="4230">
                  <c:v>23.666666666666668</c:v>
                </c:pt>
                <c:pt idx="4231">
                  <c:v>23.672222222222221</c:v>
                </c:pt>
                <c:pt idx="4232">
                  <c:v>23.677777777777777</c:v>
                </c:pt>
                <c:pt idx="4233">
                  <c:v>23.683333333333334</c:v>
                </c:pt>
                <c:pt idx="4234">
                  <c:v>23.68888888888889</c:v>
                </c:pt>
                <c:pt idx="4235">
                  <c:v>23.694444444444443</c:v>
                </c:pt>
                <c:pt idx="4236">
                  <c:v>23.7</c:v>
                </c:pt>
                <c:pt idx="4237">
                  <c:v>23.705555555555556</c:v>
                </c:pt>
                <c:pt idx="4238">
                  <c:v>23.711111111111112</c:v>
                </c:pt>
                <c:pt idx="4239">
                  <c:v>23.716666666666665</c:v>
                </c:pt>
                <c:pt idx="4240">
                  <c:v>23.722222222222221</c:v>
                </c:pt>
                <c:pt idx="4241">
                  <c:v>23.727777777777778</c:v>
                </c:pt>
                <c:pt idx="4242">
                  <c:v>23.733333333333334</c:v>
                </c:pt>
                <c:pt idx="4243">
                  <c:v>23.738888888888887</c:v>
                </c:pt>
                <c:pt idx="4244">
                  <c:v>23.744444444444444</c:v>
                </c:pt>
                <c:pt idx="4245">
                  <c:v>23.75</c:v>
                </c:pt>
                <c:pt idx="4246">
                  <c:v>23.755555555555556</c:v>
                </c:pt>
                <c:pt idx="4247">
                  <c:v>23.761111111111113</c:v>
                </c:pt>
                <c:pt idx="4248">
                  <c:v>23.766666666666666</c:v>
                </c:pt>
                <c:pt idx="4249">
                  <c:v>23.772222222222222</c:v>
                </c:pt>
                <c:pt idx="4250">
                  <c:v>23.777777777777779</c:v>
                </c:pt>
                <c:pt idx="4251">
                  <c:v>23.783333333333335</c:v>
                </c:pt>
                <c:pt idx="4252">
                  <c:v>23.788888888888888</c:v>
                </c:pt>
                <c:pt idx="4253">
                  <c:v>23.794444444444444</c:v>
                </c:pt>
                <c:pt idx="4254">
                  <c:v>23.8</c:v>
                </c:pt>
                <c:pt idx="4255">
                  <c:v>23.805555555555557</c:v>
                </c:pt>
                <c:pt idx="4256">
                  <c:v>23.81111111111111</c:v>
                </c:pt>
                <c:pt idx="4257">
                  <c:v>23.816666666666666</c:v>
                </c:pt>
                <c:pt idx="4258">
                  <c:v>23.822222222222223</c:v>
                </c:pt>
                <c:pt idx="4259">
                  <c:v>23.827777777777779</c:v>
                </c:pt>
                <c:pt idx="4260">
                  <c:v>23.833333333333332</c:v>
                </c:pt>
                <c:pt idx="4261">
                  <c:v>23.838888888888889</c:v>
                </c:pt>
                <c:pt idx="4262">
                  <c:v>23.844444444444445</c:v>
                </c:pt>
                <c:pt idx="4263">
                  <c:v>23.85</c:v>
                </c:pt>
                <c:pt idx="4264">
                  <c:v>23.855555555555554</c:v>
                </c:pt>
                <c:pt idx="4265">
                  <c:v>23.861111111111111</c:v>
                </c:pt>
                <c:pt idx="4266">
                  <c:v>23.866666666666667</c:v>
                </c:pt>
                <c:pt idx="4267">
                  <c:v>23.872222222222224</c:v>
                </c:pt>
                <c:pt idx="4268">
                  <c:v>23.877777777777776</c:v>
                </c:pt>
                <c:pt idx="4269">
                  <c:v>23.883333333333333</c:v>
                </c:pt>
                <c:pt idx="4270">
                  <c:v>23.888888888888889</c:v>
                </c:pt>
                <c:pt idx="4271">
                  <c:v>23.894444444444446</c:v>
                </c:pt>
                <c:pt idx="4272">
                  <c:v>23.9</c:v>
                </c:pt>
                <c:pt idx="4273">
                  <c:v>23.905555555555555</c:v>
                </c:pt>
                <c:pt idx="4274">
                  <c:v>23.911111111111111</c:v>
                </c:pt>
                <c:pt idx="4275">
                  <c:v>23.916666666666668</c:v>
                </c:pt>
                <c:pt idx="4276">
                  <c:v>23.922222222222221</c:v>
                </c:pt>
                <c:pt idx="4277">
                  <c:v>23.927777777777777</c:v>
                </c:pt>
                <c:pt idx="4278">
                  <c:v>23.933333333333334</c:v>
                </c:pt>
                <c:pt idx="4279">
                  <c:v>23.93888888888889</c:v>
                </c:pt>
                <c:pt idx="4280">
                  <c:v>23.944444444444443</c:v>
                </c:pt>
                <c:pt idx="4281">
                  <c:v>23.95</c:v>
                </c:pt>
                <c:pt idx="4282">
                  <c:v>23.955555555555556</c:v>
                </c:pt>
                <c:pt idx="4283">
                  <c:v>23.961111111111112</c:v>
                </c:pt>
                <c:pt idx="4284">
                  <c:v>23.966666666666665</c:v>
                </c:pt>
                <c:pt idx="4285">
                  <c:v>23.972222222222221</c:v>
                </c:pt>
                <c:pt idx="4286">
                  <c:v>23.977777777777778</c:v>
                </c:pt>
                <c:pt idx="4287">
                  <c:v>23.983333333333334</c:v>
                </c:pt>
                <c:pt idx="4288">
                  <c:v>23.988888888888887</c:v>
                </c:pt>
                <c:pt idx="4289">
                  <c:v>23.994444444444444</c:v>
                </c:pt>
                <c:pt idx="4290">
                  <c:v>24</c:v>
                </c:pt>
                <c:pt idx="4291">
                  <c:v>24.005555555555556</c:v>
                </c:pt>
                <c:pt idx="4292">
                  <c:v>24.011111111111113</c:v>
                </c:pt>
                <c:pt idx="4293">
                  <c:v>24.016666666666666</c:v>
                </c:pt>
                <c:pt idx="4294">
                  <c:v>24.022222222222222</c:v>
                </c:pt>
                <c:pt idx="4295">
                  <c:v>24.027777777777779</c:v>
                </c:pt>
                <c:pt idx="4296">
                  <c:v>24.033333333333335</c:v>
                </c:pt>
                <c:pt idx="4297">
                  <c:v>24.038888888888888</c:v>
                </c:pt>
                <c:pt idx="4298">
                  <c:v>24.044444444444444</c:v>
                </c:pt>
                <c:pt idx="4299">
                  <c:v>24.05</c:v>
                </c:pt>
                <c:pt idx="4300">
                  <c:v>24.055555555555557</c:v>
                </c:pt>
                <c:pt idx="4301">
                  <c:v>24.06111111111111</c:v>
                </c:pt>
                <c:pt idx="4302">
                  <c:v>24.066666666666666</c:v>
                </c:pt>
                <c:pt idx="4303">
                  <c:v>24.072222222222223</c:v>
                </c:pt>
                <c:pt idx="4304">
                  <c:v>24.077777777777779</c:v>
                </c:pt>
                <c:pt idx="4305">
                  <c:v>24.083333333333332</c:v>
                </c:pt>
                <c:pt idx="4306">
                  <c:v>24.088888888888889</c:v>
                </c:pt>
                <c:pt idx="4307">
                  <c:v>24.094444444444445</c:v>
                </c:pt>
                <c:pt idx="4308">
                  <c:v>24.1</c:v>
                </c:pt>
                <c:pt idx="4309">
                  <c:v>24.105555555555554</c:v>
                </c:pt>
                <c:pt idx="4310">
                  <c:v>24.111111111111111</c:v>
                </c:pt>
                <c:pt idx="4311">
                  <c:v>24.116666666666667</c:v>
                </c:pt>
                <c:pt idx="4312">
                  <c:v>24.122222222222224</c:v>
                </c:pt>
                <c:pt idx="4313">
                  <c:v>24.127777777777776</c:v>
                </c:pt>
                <c:pt idx="4314">
                  <c:v>24.133333333333333</c:v>
                </c:pt>
                <c:pt idx="4315">
                  <c:v>24.138888888888889</c:v>
                </c:pt>
                <c:pt idx="4316">
                  <c:v>24.144444444444446</c:v>
                </c:pt>
                <c:pt idx="4317">
                  <c:v>24.15</c:v>
                </c:pt>
                <c:pt idx="4318">
                  <c:v>24.155555555555555</c:v>
                </c:pt>
                <c:pt idx="4319">
                  <c:v>24.161111111111111</c:v>
                </c:pt>
                <c:pt idx="4320">
                  <c:v>24.166666666666668</c:v>
                </c:pt>
                <c:pt idx="4321">
                  <c:v>24.172222222222221</c:v>
                </c:pt>
                <c:pt idx="4322">
                  <c:v>24.177777777777777</c:v>
                </c:pt>
                <c:pt idx="4323">
                  <c:v>24.183333333333334</c:v>
                </c:pt>
                <c:pt idx="4324">
                  <c:v>24.18888888888889</c:v>
                </c:pt>
                <c:pt idx="4325">
                  <c:v>24.194444444444443</c:v>
                </c:pt>
                <c:pt idx="4326">
                  <c:v>24.2</c:v>
                </c:pt>
                <c:pt idx="4327">
                  <c:v>24.205555555555556</c:v>
                </c:pt>
                <c:pt idx="4328">
                  <c:v>24.211111111111112</c:v>
                </c:pt>
                <c:pt idx="4329">
                  <c:v>24.216666666666665</c:v>
                </c:pt>
                <c:pt idx="4330">
                  <c:v>24.222222222222221</c:v>
                </c:pt>
                <c:pt idx="4331">
                  <c:v>24.227777777777778</c:v>
                </c:pt>
                <c:pt idx="4332">
                  <c:v>24.233333333333334</c:v>
                </c:pt>
                <c:pt idx="4333">
                  <c:v>24.238888888888887</c:v>
                </c:pt>
                <c:pt idx="4334">
                  <c:v>24.244444444444444</c:v>
                </c:pt>
                <c:pt idx="4335">
                  <c:v>24.25</c:v>
                </c:pt>
                <c:pt idx="4336">
                  <c:v>24.255555555555556</c:v>
                </c:pt>
                <c:pt idx="4337">
                  <c:v>24.261111111111113</c:v>
                </c:pt>
                <c:pt idx="4338">
                  <c:v>24.266666666666666</c:v>
                </c:pt>
                <c:pt idx="4339">
                  <c:v>24.272222222222222</c:v>
                </c:pt>
                <c:pt idx="4340">
                  <c:v>24.277777777777779</c:v>
                </c:pt>
                <c:pt idx="4341">
                  <c:v>24.283333333333335</c:v>
                </c:pt>
                <c:pt idx="4342">
                  <c:v>24.288888888888888</c:v>
                </c:pt>
                <c:pt idx="4343">
                  <c:v>24.294444444444444</c:v>
                </c:pt>
                <c:pt idx="4344">
                  <c:v>24.3</c:v>
                </c:pt>
                <c:pt idx="4345">
                  <c:v>24.305555555555557</c:v>
                </c:pt>
                <c:pt idx="4346">
                  <c:v>24.31111111111111</c:v>
                </c:pt>
                <c:pt idx="4347">
                  <c:v>24.316666666666666</c:v>
                </c:pt>
                <c:pt idx="4348">
                  <c:v>24.322222222222223</c:v>
                </c:pt>
                <c:pt idx="4349">
                  <c:v>24.327777777777779</c:v>
                </c:pt>
                <c:pt idx="4350">
                  <c:v>24.333333333333332</c:v>
                </c:pt>
                <c:pt idx="4351">
                  <c:v>24.338888888888889</c:v>
                </c:pt>
                <c:pt idx="4352">
                  <c:v>24.344444444444445</c:v>
                </c:pt>
                <c:pt idx="4353">
                  <c:v>24.35</c:v>
                </c:pt>
                <c:pt idx="4354">
                  <c:v>24.355555555555554</c:v>
                </c:pt>
                <c:pt idx="4355">
                  <c:v>24.361111111111111</c:v>
                </c:pt>
                <c:pt idx="4356">
                  <c:v>24.366666666666667</c:v>
                </c:pt>
                <c:pt idx="4357">
                  <c:v>24.372222222222224</c:v>
                </c:pt>
                <c:pt idx="4358">
                  <c:v>24.377777777777776</c:v>
                </c:pt>
                <c:pt idx="4359">
                  <c:v>24.383333333333333</c:v>
                </c:pt>
                <c:pt idx="4360">
                  <c:v>24.388888888888889</c:v>
                </c:pt>
                <c:pt idx="4361">
                  <c:v>24.394444444444446</c:v>
                </c:pt>
                <c:pt idx="4362">
                  <c:v>24.4</c:v>
                </c:pt>
                <c:pt idx="4363">
                  <c:v>24.405555555555555</c:v>
                </c:pt>
                <c:pt idx="4364">
                  <c:v>24.411111111111111</c:v>
                </c:pt>
                <c:pt idx="4365">
                  <c:v>24.416666666666668</c:v>
                </c:pt>
                <c:pt idx="4366">
                  <c:v>24.422222222222221</c:v>
                </c:pt>
                <c:pt idx="4367">
                  <c:v>24.427777777777777</c:v>
                </c:pt>
                <c:pt idx="4368">
                  <c:v>24.433333333333334</c:v>
                </c:pt>
                <c:pt idx="4369">
                  <c:v>24.43888888888889</c:v>
                </c:pt>
                <c:pt idx="4370">
                  <c:v>24.444444444444443</c:v>
                </c:pt>
                <c:pt idx="4371">
                  <c:v>24.45</c:v>
                </c:pt>
                <c:pt idx="4372">
                  <c:v>24.455555555555556</c:v>
                </c:pt>
                <c:pt idx="4373">
                  <c:v>24.461111111111112</c:v>
                </c:pt>
                <c:pt idx="4374">
                  <c:v>24.466666666666665</c:v>
                </c:pt>
                <c:pt idx="4375">
                  <c:v>24.472222222222221</c:v>
                </c:pt>
                <c:pt idx="4376">
                  <c:v>24.477777777777778</c:v>
                </c:pt>
                <c:pt idx="4377">
                  <c:v>24.483333333333334</c:v>
                </c:pt>
                <c:pt idx="4378">
                  <c:v>24.488888888888887</c:v>
                </c:pt>
                <c:pt idx="4379">
                  <c:v>24.494444444444444</c:v>
                </c:pt>
                <c:pt idx="4380">
                  <c:v>24.5</c:v>
                </c:pt>
                <c:pt idx="4381">
                  <c:v>24.505555555555556</c:v>
                </c:pt>
                <c:pt idx="4382">
                  <c:v>24.511111111111113</c:v>
                </c:pt>
                <c:pt idx="4383">
                  <c:v>24.516666666666666</c:v>
                </c:pt>
                <c:pt idx="4384">
                  <c:v>24.522222222222222</c:v>
                </c:pt>
                <c:pt idx="4385">
                  <c:v>24.527777777777779</c:v>
                </c:pt>
                <c:pt idx="4386">
                  <c:v>24.533333333333335</c:v>
                </c:pt>
                <c:pt idx="4387">
                  <c:v>24.538888888888888</c:v>
                </c:pt>
                <c:pt idx="4388">
                  <c:v>24.544444444444444</c:v>
                </c:pt>
                <c:pt idx="4389">
                  <c:v>24.55</c:v>
                </c:pt>
                <c:pt idx="4390">
                  <c:v>24.555555555555557</c:v>
                </c:pt>
                <c:pt idx="4391">
                  <c:v>24.56111111111111</c:v>
                </c:pt>
                <c:pt idx="4392">
                  <c:v>24.566666666666666</c:v>
                </c:pt>
                <c:pt idx="4393">
                  <c:v>24.572222222222223</c:v>
                </c:pt>
                <c:pt idx="4394">
                  <c:v>24.577777777777779</c:v>
                </c:pt>
                <c:pt idx="4395">
                  <c:v>24.583333333333332</c:v>
                </c:pt>
                <c:pt idx="4396">
                  <c:v>24.588888888888889</c:v>
                </c:pt>
                <c:pt idx="4397">
                  <c:v>24.594444444444445</c:v>
                </c:pt>
                <c:pt idx="4398">
                  <c:v>24.6</c:v>
                </c:pt>
                <c:pt idx="4399">
                  <c:v>24.605555555555554</c:v>
                </c:pt>
                <c:pt idx="4400">
                  <c:v>24.611111111111111</c:v>
                </c:pt>
                <c:pt idx="4401">
                  <c:v>24.616666666666667</c:v>
                </c:pt>
                <c:pt idx="4402">
                  <c:v>24.622222222222224</c:v>
                </c:pt>
                <c:pt idx="4403">
                  <c:v>24.627777777777776</c:v>
                </c:pt>
                <c:pt idx="4404">
                  <c:v>24.633333333333333</c:v>
                </c:pt>
                <c:pt idx="4405">
                  <c:v>24.638888888888889</c:v>
                </c:pt>
                <c:pt idx="4406">
                  <c:v>24.644444444444446</c:v>
                </c:pt>
                <c:pt idx="4407">
                  <c:v>24.65</c:v>
                </c:pt>
                <c:pt idx="4408">
                  <c:v>24.655555555555555</c:v>
                </c:pt>
                <c:pt idx="4409">
                  <c:v>24.661111111111111</c:v>
                </c:pt>
                <c:pt idx="4410">
                  <c:v>24.666666666666668</c:v>
                </c:pt>
                <c:pt idx="4411">
                  <c:v>24.672222222222221</c:v>
                </c:pt>
                <c:pt idx="4412">
                  <c:v>24.677777777777777</c:v>
                </c:pt>
                <c:pt idx="4413">
                  <c:v>24.683333333333334</c:v>
                </c:pt>
                <c:pt idx="4414">
                  <c:v>24.68888888888889</c:v>
                </c:pt>
                <c:pt idx="4415">
                  <c:v>24.694444444444443</c:v>
                </c:pt>
                <c:pt idx="4416">
                  <c:v>24.7</c:v>
                </c:pt>
                <c:pt idx="4417">
                  <c:v>24.705555555555556</c:v>
                </c:pt>
                <c:pt idx="4418">
                  <c:v>24.711111111111112</c:v>
                </c:pt>
                <c:pt idx="4419">
                  <c:v>24.716666666666665</c:v>
                </c:pt>
                <c:pt idx="4420">
                  <c:v>24.722222222222221</c:v>
                </c:pt>
                <c:pt idx="4421">
                  <c:v>24.727777777777778</c:v>
                </c:pt>
                <c:pt idx="4422">
                  <c:v>24.733333333333334</c:v>
                </c:pt>
                <c:pt idx="4423">
                  <c:v>24.738888888888887</c:v>
                </c:pt>
                <c:pt idx="4424">
                  <c:v>24.744444444444444</c:v>
                </c:pt>
                <c:pt idx="4425">
                  <c:v>24.75</c:v>
                </c:pt>
                <c:pt idx="4426">
                  <c:v>24.755555555555556</c:v>
                </c:pt>
                <c:pt idx="4427">
                  <c:v>24.761111111111113</c:v>
                </c:pt>
                <c:pt idx="4428">
                  <c:v>24.766666666666666</c:v>
                </c:pt>
                <c:pt idx="4429">
                  <c:v>24.772222222222222</c:v>
                </c:pt>
                <c:pt idx="4430">
                  <c:v>24.777777777777779</c:v>
                </c:pt>
                <c:pt idx="4431">
                  <c:v>24.783333333333335</c:v>
                </c:pt>
                <c:pt idx="4432">
                  <c:v>24.788888888888888</c:v>
                </c:pt>
                <c:pt idx="4433">
                  <c:v>24.794444444444444</c:v>
                </c:pt>
                <c:pt idx="4434">
                  <c:v>24.8</c:v>
                </c:pt>
                <c:pt idx="4435">
                  <c:v>24.805555555555557</c:v>
                </c:pt>
                <c:pt idx="4436">
                  <c:v>24.81111111111111</c:v>
                </c:pt>
                <c:pt idx="4437">
                  <c:v>24.816666666666666</c:v>
                </c:pt>
                <c:pt idx="4438">
                  <c:v>24.822222222222223</c:v>
                </c:pt>
                <c:pt idx="4439">
                  <c:v>24.827777777777779</c:v>
                </c:pt>
                <c:pt idx="4440">
                  <c:v>24.833333333333332</c:v>
                </c:pt>
                <c:pt idx="4441">
                  <c:v>24.838888888888889</c:v>
                </c:pt>
                <c:pt idx="4442">
                  <c:v>24.844444444444445</c:v>
                </c:pt>
                <c:pt idx="4443">
                  <c:v>24.85</c:v>
                </c:pt>
                <c:pt idx="4444">
                  <c:v>24.855555555555554</c:v>
                </c:pt>
                <c:pt idx="4445">
                  <c:v>24.861111111111111</c:v>
                </c:pt>
                <c:pt idx="4446">
                  <c:v>24.866666666666667</c:v>
                </c:pt>
                <c:pt idx="4447">
                  <c:v>24.872222222222224</c:v>
                </c:pt>
                <c:pt idx="4448">
                  <c:v>24.877777777777776</c:v>
                </c:pt>
                <c:pt idx="4449">
                  <c:v>24.883333333333333</c:v>
                </c:pt>
                <c:pt idx="4450">
                  <c:v>24.888888888888889</c:v>
                </c:pt>
                <c:pt idx="4451">
                  <c:v>24.894444444444446</c:v>
                </c:pt>
                <c:pt idx="4452">
                  <c:v>24.9</c:v>
                </c:pt>
                <c:pt idx="4453">
                  <c:v>24.905555555555555</c:v>
                </c:pt>
                <c:pt idx="4454">
                  <c:v>24.911111111111111</c:v>
                </c:pt>
                <c:pt idx="4455">
                  <c:v>24.916666666666668</c:v>
                </c:pt>
                <c:pt idx="4456">
                  <c:v>24.922222222222221</c:v>
                </c:pt>
                <c:pt idx="4457">
                  <c:v>24.927777777777777</c:v>
                </c:pt>
                <c:pt idx="4458">
                  <c:v>24.933333333333334</c:v>
                </c:pt>
                <c:pt idx="4459">
                  <c:v>24.93888888888889</c:v>
                </c:pt>
                <c:pt idx="4460">
                  <c:v>24.944444444444443</c:v>
                </c:pt>
                <c:pt idx="4461">
                  <c:v>24.95</c:v>
                </c:pt>
                <c:pt idx="4462">
                  <c:v>24.955555555555556</c:v>
                </c:pt>
                <c:pt idx="4463">
                  <c:v>24.961111111111112</c:v>
                </c:pt>
                <c:pt idx="4464">
                  <c:v>24.966666666666665</c:v>
                </c:pt>
                <c:pt idx="4465">
                  <c:v>24.972222222222221</c:v>
                </c:pt>
                <c:pt idx="4466">
                  <c:v>24.977777777777778</c:v>
                </c:pt>
                <c:pt idx="4467">
                  <c:v>24.983333333333334</c:v>
                </c:pt>
                <c:pt idx="4468">
                  <c:v>24.988888888888887</c:v>
                </c:pt>
                <c:pt idx="4469">
                  <c:v>24.994444444444444</c:v>
                </c:pt>
                <c:pt idx="4470">
                  <c:v>25</c:v>
                </c:pt>
                <c:pt idx="4471">
                  <c:v>25.005555555555556</c:v>
                </c:pt>
                <c:pt idx="4472">
                  <c:v>25.011111111111113</c:v>
                </c:pt>
                <c:pt idx="4473">
                  <c:v>25.016666666666666</c:v>
                </c:pt>
                <c:pt idx="4474">
                  <c:v>25.022222222222222</c:v>
                </c:pt>
                <c:pt idx="4475">
                  <c:v>25.027777777777779</c:v>
                </c:pt>
                <c:pt idx="4476">
                  <c:v>25.033333333333335</c:v>
                </c:pt>
                <c:pt idx="4477">
                  <c:v>25.038888888888888</c:v>
                </c:pt>
                <c:pt idx="4478">
                  <c:v>25.044444444444444</c:v>
                </c:pt>
                <c:pt idx="4479">
                  <c:v>25.05</c:v>
                </c:pt>
                <c:pt idx="4480">
                  <c:v>25.055555555555557</c:v>
                </c:pt>
                <c:pt idx="4481">
                  <c:v>25.06111111111111</c:v>
                </c:pt>
                <c:pt idx="4482">
                  <c:v>25.066666666666666</c:v>
                </c:pt>
                <c:pt idx="4483">
                  <c:v>25.072222222222223</c:v>
                </c:pt>
                <c:pt idx="4484">
                  <c:v>25.077777777777779</c:v>
                </c:pt>
                <c:pt idx="4485">
                  <c:v>25.083333333333332</c:v>
                </c:pt>
                <c:pt idx="4486">
                  <c:v>25.088888888888889</c:v>
                </c:pt>
                <c:pt idx="4487">
                  <c:v>25.094444444444445</c:v>
                </c:pt>
                <c:pt idx="4488">
                  <c:v>25.1</c:v>
                </c:pt>
                <c:pt idx="4489">
                  <c:v>25.105555555555554</c:v>
                </c:pt>
                <c:pt idx="4490">
                  <c:v>25.111111111111111</c:v>
                </c:pt>
                <c:pt idx="4491">
                  <c:v>25.116666666666667</c:v>
                </c:pt>
                <c:pt idx="4492">
                  <c:v>25.122222222222224</c:v>
                </c:pt>
                <c:pt idx="4493">
                  <c:v>25.127777777777776</c:v>
                </c:pt>
                <c:pt idx="4494">
                  <c:v>25.133333333333333</c:v>
                </c:pt>
                <c:pt idx="4495">
                  <c:v>25.138888888888889</c:v>
                </c:pt>
                <c:pt idx="4496">
                  <c:v>25.144444444444446</c:v>
                </c:pt>
                <c:pt idx="4497">
                  <c:v>25.15</c:v>
                </c:pt>
                <c:pt idx="4498">
                  <c:v>25.155555555555555</c:v>
                </c:pt>
                <c:pt idx="4499">
                  <c:v>25.161111111111111</c:v>
                </c:pt>
                <c:pt idx="4500">
                  <c:v>25.166666666666668</c:v>
                </c:pt>
                <c:pt idx="4501">
                  <c:v>25.172222222222221</c:v>
                </c:pt>
                <c:pt idx="4502">
                  <c:v>25.177777777777777</c:v>
                </c:pt>
                <c:pt idx="4503">
                  <c:v>25.183333333333334</c:v>
                </c:pt>
                <c:pt idx="4504">
                  <c:v>25.18888888888889</c:v>
                </c:pt>
                <c:pt idx="4505">
                  <c:v>25.194444444444443</c:v>
                </c:pt>
                <c:pt idx="4506">
                  <c:v>25.2</c:v>
                </c:pt>
                <c:pt idx="4507">
                  <c:v>25.205555555555556</c:v>
                </c:pt>
                <c:pt idx="4508">
                  <c:v>25.211111111111112</c:v>
                </c:pt>
                <c:pt idx="4509">
                  <c:v>25.216666666666665</c:v>
                </c:pt>
                <c:pt idx="4510">
                  <c:v>25.222222222222221</c:v>
                </c:pt>
                <c:pt idx="4511">
                  <c:v>25.227777777777778</c:v>
                </c:pt>
                <c:pt idx="4512">
                  <c:v>25.233333333333334</c:v>
                </c:pt>
                <c:pt idx="4513">
                  <c:v>25.238888888888887</c:v>
                </c:pt>
                <c:pt idx="4514">
                  <c:v>25.244444444444444</c:v>
                </c:pt>
                <c:pt idx="4515">
                  <c:v>25.25</c:v>
                </c:pt>
                <c:pt idx="4516">
                  <c:v>25.255555555555556</c:v>
                </c:pt>
                <c:pt idx="4517">
                  <c:v>25.261111111111113</c:v>
                </c:pt>
                <c:pt idx="4518">
                  <c:v>25.266666666666666</c:v>
                </c:pt>
                <c:pt idx="4519">
                  <c:v>25.272222222222222</c:v>
                </c:pt>
                <c:pt idx="4520">
                  <c:v>25.277777777777779</c:v>
                </c:pt>
                <c:pt idx="4521">
                  <c:v>25.283333333333335</c:v>
                </c:pt>
                <c:pt idx="4522">
                  <c:v>25.288888888888888</c:v>
                </c:pt>
                <c:pt idx="4523">
                  <c:v>25.294444444444444</c:v>
                </c:pt>
                <c:pt idx="4524">
                  <c:v>25.3</c:v>
                </c:pt>
                <c:pt idx="4525">
                  <c:v>25.305555555555557</c:v>
                </c:pt>
                <c:pt idx="4526">
                  <c:v>25.31111111111111</c:v>
                </c:pt>
                <c:pt idx="4527">
                  <c:v>25.316666666666666</c:v>
                </c:pt>
                <c:pt idx="4528">
                  <c:v>25.322222222222223</c:v>
                </c:pt>
                <c:pt idx="4529">
                  <c:v>25.327777777777779</c:v>
                </c:pt>
                <c:pt idx="4530">
                  <c:v>25.333333333333332</c:v>
                </c:pt>
                <c:pt idx="4531">
                  <c:v>25.338888888888889</c:v>
                </c:pt>
                <c:pt idx="4532">
                  <c:v>25.344444444444445</c:v>
                </c:pt>
                <c:pt idx="4533">
                  <c:v>25.35</c:v>
                </c:pt>
                <c:pt idx="4534">
                  <c:v>25.355555555555554</c:v>
                </c:pt>
                <c:pt idx="4535">
                  <c:v>25.361111111111111</c:v>
                </c:pt>
                <c:pt idx="4536">
                  <c:v>25.366666666666667</c:v>
                </c:pt>
                <c:pt idx="4537">
                  <c:v>25.372222222222224</c:v>
                </c:pt>
                <c:pt idx="4538">
                  <c:v>25.377777777777776</c:v>
                </c:pt>
                <c:pt idx="4539">
                  <c:v>25.383333333333333</c:v>
                </c:pt>
                <c:pt idx="4540">
                  <c:v>25.388888888888889</c:v>
                </c:pt>
                <c:pt idx="4541">
                  <c:v>25.394444444444446</c:v>
                </c:pt>
                <c:pt idx="4542">
                  <c:v>25.4</c:v>
                </c:pt>
                <c:pt idx="4543">
                  <c:v>25.405555555555555</c:v>
                </c:pt>
                <c:pt idx="4544">
                  <c:v>25.411111111111111</c:v>
                </c:pt>
                <c:pt idx="4545">
                  <c:v>25.416666666666668</c:v>
                </c:pt>
                <c:pt idx="4546">
                  <c:v>25.422222222222221</c:v>
                </c:pt>
                <c:pt idx="4547">
                  <c:v>25.427777777777777</c:v>
                </c:pt>
                <c:pt idx="4548">
                  <c:v>25.433333333333334</c:v>
                </c:pt>
                <c:pt idx="4549">
                  <c:v>25.43888888888889</c:v>
                </c:pt>
                <c:pt idx="4550">
                  <c:v>25.444444444444443</c:v>
                </c:pt>
                <c:pt idx="4551">
                  <c:v>25.45</c:v>
                </c:pt>
                <c:pt idx="4552">
                  <c:v>25.455555555555556</c:v>
                </c:pt>
                <c:pt idx="4553">
                  <c:v>25.461111111111112</c:v>
                </c:pt>
                <c:pt idx="4554">
                  <c:v>25.466666666666665</c:v>
                </c:pt>
                <c:pt idx="4555">
                  <c:v>25.472222222222221</c:v>
                </c:pt>
                <c:pt idx="4556">
                  <c:v>25.477777777777778</c:v>
                </c:pt>
                <c:pt idx="4557">
                  <c:v>25.483333333333334</c:v>
                </c:pt>
                <c:pt idx="4558">
                  <c:v>25.488888888888887</c:v>
                </c:pt>
                <c:pt idx="4559">
                  <c:v>25.494444444444444</c:v>
                </c:pt>
                <c:pt idx="4560">
                  <c:v>25.5</c:v>
                </c:pt>
                <c:pt idx="4561">
                  <c:v>25.505555555555556</c:v>
                </c:pt>
                <c:pt idx="4562">
                  <c:v>25.511111111111113</c:v>
                </c:pt>
                <c:pt idx="4563">
                  <c:v>25.516666666666666</c:v>
                </c:pt>
                <c:pt idx="4564">
                  <c:v>25.522222222222222</c:v>
                </c:pt>
                <c:pt idx="4565">
                  <c:v>25.527777777777779</c:v>
                </c:pt>
                <c:pt idx="4566">
                  <c:v>25.533333333333335</c:v>
                </c:pt>
                <c:pt idx="4567">
                  <c:v>25.538888888888888</c:v>
                </c:pt>
                <c:pt idx="4568">
                  <c:v>25.544444444444444</c:v>
                </c:pt>
                <c:pt idx="4569">
                  <c:v>25.55</c:v>
                </c:pt>
                <c:pt idx="4570">
                  <c:v>25.555555555555557</c:v>
                </c:pt>
                <c:pt idx="4571">
                  <c:v>25.56111111111111</c:v>
                </c:pt>
                <c:pt idx="4572">
                  <c:v>25.566666666666666</c:v>
                </c:pt>
                <c:pt idx="4573">
                  <c:v>25.572222222222223</c:v>
                </c:pt>
                <c:pt idx="4574">
                  <c:v>25.577777777777779</c:v>
                </c:pt>
                <c:pt idx="4575">
                  <c:v>25.583333333333332</c:v>
                </c:pt>
                <c:pt idx="4576">
                  <c:v>25.588888888888889</c:v>
                </c:pt>
                <c:pt idx="4577">
                  <c:v>25.594444444444445</c:v>
                </c:pt>
                <c:pt idx="4578">
                  <c:v>25.6</c:v>
                </c:pt>
                <c:pt idx="4579">
                  <c:v>25.605555555555554</c:v>
                </c:pt>
                <c:pt idx="4580">
                  <c:v>25.611111111111111</c:v>
                </c:pt>
                <c:pt idx="4581">
                  <c:v>25.616666666666667</c:v>
                </c:pt>
                <c:pt idx="4582">
                  <c:v>25.622222222222224</c:v>
                </c:pt>
                <c:pt idx="4583">
                  <c:v>25.627777777777776</c:v>
                </c:pt>
                <c:pt idx="4584">
                  <c:v>25.633333333333333</c:v>
                </c:pt>
                <c:pt idx="4585">
                  <c:v>25.638888888888889</c:v>
                </c:pt>
                <c:pt idx="4586">
                  <c:v>25.644444444444446</c:v>
                </c:pt>
                <c:pt idx="4587">
                  <c:v>25.65</c:v>
                </c:pt>
                <c:pt idx="4588">
                  <c:v>25.655555555555555</c:v>
                </c:pt>
                <c:pt idx="4589">
                  <c:v>25.661111111111111</c:v>
                </c:pt>
                <c:pt idx="4590">
                  <c:v>25.666666666666668</c:v>
                </c:pt>
                <c:pt idx="4591">
                  <c:v>25.672222222222221</c:v>
                </c:pt>
                <c:pt idx="4592">
                  <c:v>25.677777777777777</c:v>
                </c:pt>
                <c:pt idx="4593">
                  <c:v>25.683333333333334</c:v>
                </c:pt>
                <c:pt idx="4594">
                  <c:v>25.68888888888889</c:v>
                </c:pt>
                <c:pt idx="4595">
                  <c:v>25.694444444444443</c:v>
                </c:pt>
                <c:pt idx="4596">
                  <c:v>25.7</c:v>
                </c:pt>
                <c:pt idx="4597">
                  <c:v>25.705555555555556</c:v>
                </c:pt>
                <c:pt idx="4598">
                  <c:v>25.711111111111112</c:v>
                </c:pt>
                <c:pt idx="4599">
                  <c:v>25.716666666666665</c:v>
                </c:pt>
                <c:pt idx="4600">
                  <c:v>25.722222222222221</c:v>
                </c:pt>
                <c:pt idx="4601">
                  <c:v>25.727777777777778</c:v>
                </c:pt>
                <c:pt idx="4602">
                  <c:v>25.733333333333334</c:v>
                </c:pt>
                <c:pt idx="4603">
                  <c:v>25.738888888888887</c:v>
                </c:pt>
                <c:pt idx="4604">
                  <c:v>25.744444444444444</c:v>
                </c:pt>
                <c:pt idx="4605">
                  <c:v>25.75</c:v>
                </c:pt>
                <c:pt idx="4606">
                  <c:v>25.755555555555556</c:v>
                </c:pt>
                <c:pt idx="4607">
                  <c:v>25.761111111111113</c:v>
                </c:pt>
                <c:pt idx="4608">
                  <c:v>25.766666666666666</c:v>
                </c:pt>
                <c:pt idx="4609">
                  <c:v>25.772222222222222</c:v>
                </c:pt>
                <c:pt idx="4610">
                  <c:v>25.777777777777779</c:v>
                </c:pt>
                <c:pt idx="4611">
                  <c:v>25.783333333333335</c:v>
                </c:pt>
                <c:pt idx="4612">
                  <c:v>25.788888888888888</c:v>
                </c:pt>
                <c:pt idx="4613">
                  <c:v>25.794444444444444</c:v>
                </c:pt>
                <c:pt idx="4614">
                  <c:v>25.8</c:v>
                </c:pt>
                <c:pt idx="4615">
                  <c:v>25.805555555555557</c:v>
                </c:pt>
                <c:pt idx="4616">
                  <c:v>25.81111111111111</c:v>
                </c:pt>
                <c:pt idx="4617">
                  <c:v>25.816666666666666</c:v>
                </c:pt>
                <c:pt idx="4618">
                  <c:v>25.822222222222223</c:v>
                </c:pt>
                <c:pt idx="4619">
                  <c:v>25.827777777777779</c:v>
                </c:pt>
                <c:pt idx="4620">
                  <c:v>25.833333333333332</c:v>
                </c:pt>
                <c:pt idx="4621">
                  <c:v>25.838888888888889</c:v>
                </c:pt>
                <c:pt idx="4622">
                  <c:v>25.844444444444445</c:v>
                </c:pt>
                <c:pt idx="4623">
                  <c:v>25.85</c:v>
                </c:pt>
                <c:pt idx="4624">
                  <c:v>25.855555555555554</c:v>
                </c:pt>
                <c:pt idx="4625">
                  <c:v>25.861111111111111</c:v>
                </c:pt>
                <c:pt idx="4626">
                  <c:v>25.866666666666667</c:v>
                </c:pt>
                <c:pt idx="4627">
                  <c:v>25.872222222222224</c:v>
                </c:pt>
                <c:pt idx="4628">
                  <c:v>25.877777777777776</c:v>
                </c:pt>
                <c:pt idx="4629">
                  <c:v>25.883333333333333</c:v>
                </c:pt>
                <c:pt idx="4630">
                  <c:v>25.888888888888889</c:v>
                </c:pt>
                <c:pt idx="4631">
                  <c:v>25.894444444444446</c:v>
                </c:pt>
                <c:pt idx="4632">
                  <c:v>25.9</c:v>
                </c:pt>
                <c:pt idx="4633">
                  <c:v>25.905555555555555</c:v>
                </c:pt>
                <c:pt idx="4634">
                  <c:v>25.911111111111111</c:v>
                </c:pt>
                <c:pt idx="4635">
                  <c:v>25.916666666666668</c:v>
                </c:pt>
                <c:pt idx="4636">
                  <c:v>25.922222222222221</c:v>
                </c:pt>
                <c:pt idx="4637">
                  <c:v>25.927777777777777</c:v>
                </c:pt>
                <c:pt idx="4638">
                  <c:v>25.933333333333334</c:v>
                </c:pt>
                <c:pt idx="4639">
                  <c:v>25.93888888888889</c:v>
                </c:pt>
                <c:pt idx="4640">
                  <c:v>25.944444444444443</c:v>
                </c:pt>
                <c:pt idx="4641">
                  <c:v>25.95</c:v>
                </c:pt>
                <c:pt idx="4642">
                  <c:v>25.955555555555556</c:v>
                </c:pt>
                <c:pt idx="4643">
                  <c:v>25.961111111111112</c:v>
                </c:pt>
                <c:pt idx="4644">
                  <c:v>25.966666666666665</c:v>
                </c:pt>
                <c:pt idx="4645">
                  <c:v>25.972222222222221</c:v>
                </c:pt>
                <c:pt idx="4646">
                  <c:v>25.977777777777778</c:v>
                </c:pt>
                <c:pt idx="4647">
                  <c:v>25.983333333333334</c:v>
                </c:pt>
                <c:pt idx="4648">
                  <c:v>25.988888888888887</c:v>
                </c:pt>
                <c:pt idx="4649">
                  <c:v>25.994444444444444</c:v>
                </c:pt>
                <c:pt idx="4650">
                  <c:v>26</c:v>
                </c:pt>
                <c:pt idx="4651">
                  <c:v>26.005555555555556</c:v>
                </c:pt>
                <c:pt idx="4652">
                  <c:v>26.011111111111113</c:v>
                </c:pt>
                <c:pt idx="4653">
                  <c:v>26.016666666666666</c:v>
                </c:pt>
                <c:pt idx="4654">
                  <c:v>26.022222222222222</c:v>
                </c:pt>
                <c:pt idx="4655">
                  <c:v>26.027777777777779</c:v>
                </c:pt>
                <c:pt idx="4656">
                  <c:v>26.033333333333335</c:v>
                </c:pt>
                <c:pt idx="4657">
                  <c:v>26.038888888888888</c:v>
                </c:pt>
                <c:pt idx="4658">
                  <c:v>26.044444444444444</c:v>
                </c:pt>
                <c:pt idx="4659">
                  <c:v>26.05</c:v>
                </c:pt>
                <c:pt idx="4660">
                  <c:v>26.055555555555557</c:v>
                </c:pt>
                <c:pt idx="4661">
                  <c:v>26.06111111111111</c:v>
                </c:pt>
                <c:pt idx="4662">
                  <c:v>26.066666666666666</c:v>
                </c:pt>
                <c:pt idx="4663">
                  <c:v>26.072222222222223</c:v>
                </c:pt>
                <c:pt idx="4664">
                  <c:v>26.077777777777779</c:v>
                </c:pt>
                <c:pt idx="4665">
                  <c:v>26.083333333333332</c:v>
                </c:pt>
                <c:pt idx="4666">
                  <c:v>26.088888888888889</c:v>
                </c:pt>
                <c:pt idx="4667">
                  <c:v>26.094444444444445</c:v>
                </c:pt>
                <c:pt idx="4668">
                  <c:v>26.1</c:v>
                </c:pt>
                <c:pt idx="4669">
                  <c:v>26.105555555555554</c:v>
                </c:pt>
                <c:pt idx="4670">
                  <c:v>26.111111111111111</c:v>
                </c:pt>
                <c:pt idx="4671">
                  <c:v>26.116666666666667</c:v>
                </c:pt>
                <c:pt idx="4672">
                  <c:v>26.122222222222224</c:v>
                </c:pt>
                <c:pt idx="4673">
                  <c:v>26.127777777777776</c:v>
                </c:pt>
                <c:pt idx="4674">
                  <c:v>26.133333333333333</c:v>
                </c:pt>
                <c:pt idx="4675">
                  <c:v>26.138888888888889</c:v>
                </c:pt>
                <c:pt idx="4676">
                  <c:v>26.144444444444446</c:v>
                </c:pt>
                <c:pt idx="4677">
                  <c:v>26.15</c:v>
                </c:pt>
                <c:pt idx="4678">
                  <c:v>26.155555555555555</c:v>
                </c:pt>
                <c:pt idx="4679">
                  <c:v>26.161111111111111</c:v>
                </c:pt>
                <c:pt idx="4680">
                  <c:v>26.166666666666668</c:v>
                </c:pt>
                <c:pt idx="4681">
                  <c:v>26.172222222222221</c:v>
                </c:pt>
                <c:pt idx="4682">
                  <c:v>26.177777777777777</c:v>
                </c:pt>
                <c:pt idx="4683">
                  <c:v>26.183333333333334</c:v>
                </c:pt>
                <c:pt idx="4684">
                  <c:v>26.18888888888889</c:v>
                </c:pt>
                <c:pt idx="4685">
                  <c:v>26.194444444444443</c:v>
                </c:pt>
                <c:pt idx="4686">
                  <c:v>26.2</c:v>
                </c:pt>
                <c:pt idx="4687">
                  <c:v>26.205555555555556</c:v>
                </c:pt>
                <c:pt idx="4688">
                  <c:v>26.211111111111112</c:v>
                </c:pt>
                <c:pt idx="4689">
                  <c:v>26.216666666666665</c:v>
                </c:pt>
                <c:pt idx="4690">
                  <c:v>26.222222222222221</c:v>
                </c:pt>
                <c:pt idx="4691">
                  <c:v>26.227777777777778</c:v>
                </c:pt>
                <c:pt idx="4692">
                  <c:v>26.233333333333334</c:v>
                </c:pt>
                <c:pt idx="4693">
                  <c:v>26.238888888888887</c:v>
                </c:pt>
                <c:pt idx="4694">
                  <c:v>26.244444444444444</c:v>
                </c:pt>
                <c:pt idx="4695">
                  <c:v>26.25</c:v>
                </c:pt>
                <c:pt idx="4696">
                  <c:v>26.255555555555556</c:v>
                </c:pt>
                <c:pt idx="4697">
                  <c:v>26.261111111111113</c:v>
                </c:pt>
                <c:pt idx="4698">
                  <c:v>26.266666666666666</c:v>
                </c:pt>
                <c:pt idx="4699">
                  <c:v>26.272222222222222</c:v>
                </c:pt>
                <c:pt idx="4700">
                  <c:v>26.277777777777779</c:v>
                </c:pt>
                <c:pt idx="4701">
                  <c:v>26.283333333333335</c:v>
                </c:pt>
                <c:pt idx="4702">
                  <c:v>26.288888888888888</c:v>
                </c:pt>
                <c:pt idx="4703">
                  <c:v>26.294444444444444</c:v>
                </c:pt>
                <c:pt idx="4704">
                  <c:v>26.3</c:v>
                </c:pt>
                <c:pt idx="4705">
                  <c:v>26.305555555555557</c:v>
                </c:pt>
                <c:pt idx="4706">
                  <c:v>26.31111111111111</c:v>
                </c:pt>
                <c:pt idx="4707">
                  <c:v>26.316666666666666</c:v>
                </c:pt>
                <c:pt idx="4708">
                  <c:v>26.322222222222223</c:v>
                </c:pt>
                <c:pt idx="4709">
                  <c:v>26.327777777777779</c:v>
                </c:pt>
                <c:pt idx="4710">
                  <c:v>26.333333333333332</c:v>
                </c:pt>
                <c:pt idx="4711">
                  <c:v>26.338888888888889</c:v>
                </c:pt>
                <c:pt idx="4712">
                  <c:v>26.344444444444445</c:v>
                </c:pt>
                <c:pt idx="4713">
                  <c:v>26.35</c:v>
                </c:pt>
                <c:pt idx="4714">
                  <c:v>26.355555555555554</c:v>
                </c:pt>
                <c:pt idx="4715">
                  <c:v>26.361111111111111</c:v>
                </c:pt>
                <c:pt idx="4716">
                  <c:v>26.366666666666667</c:v>
                </c:pt>
                <c:pt idx="4717">
                  <c:v>26.372222222222224</c:v>
                </c:pt>
                <c:pt idx="4718">
                  <c:v>26.377777777777776</c:v>
                </c:pt>
                <c:pt idx="4719">
                  <c:v>26.383333333333333</c:v>
                </c:pt>
                <c:pt idx="4720">
                  <c:v>26.388888888888889</c:v>
                </c:pt>
                <c:pt idx="4721">
                  <c:v>26.394444444444446</c:v>
                </c:pt>
                <c:pt idx="4722">
                  <c:v>26.4</c:v>
                </c:pt>
                <c:pt idx="4723">
                  <c:v>26.405555555555555</c:v>
                </c:pt>
                <c:pt idx="4724">
                  <c:v>26.411111111111111</c:v>
                </c:pt>
                <c:pt idx="4725">
                  <c:v>26.416666666666668</c:v>
                </c:pt>
                <c:pt idx="4726">
                  <c:v>26.422222222222221</c:v>
                </c:pt>
                <c:pt idx="4727">
                  <c:v>26.427777777777777</c:v>
                </c:pt>
                <c:pt idx="4728">
                  <c:v>26.433333333333334</c:v>
                </c:pt>
                <c:pt idx="4729">
                  <c:v>26.43888888888889</c:v>
                </c:pt>
                <c:pt idx="4730">
                  <c:v>26.444444444444443</c:v>
                </c:pt>
                <c:pt idx="4731">
                  <c:v>26.45</c:v>
                </c:pt>
                <c:pt idx="4732">
                  <c:v>26.455555555555556</c:v>
                </c:pt>
                <c:pt idx="4733">
                  <c:v>26.461111111111112</c:v>
                </c:pt>
                <c:pt idx="4734">
                  <c:v>26.466666666666665</c:v>
                </c:pt>
                <c:pt idx="4735">
                  <c:v>26.472222222222221</c:v>
                </c:pt>
                <c:pt idx="4736">
                  <c:v>26.477777777777778</c:v>
                </c:pt>
                <c:pt idx="4737">
                  <c:v>26.483333333333334</c:v>
                </c:pt>
                <c:pt idx="4738">
                  <c:v>26.488888888888887</c:v>
                </c:pt>
                <c:pt idx="4739">
                  <c:v>26.494444444444444</c:v>
                </c:pt>
                <c:pt idx="4740">
                  <c:v>26.5</c:v>
                </c:pt>
                <c:pt idx="4741">
                  <c:v>26.505555555555556</c:v>
                </c:pt>
                <c:pt idx="4742">
                  <c:v>26.511111111111113</c:v>
                </c:pt>
                <c:pt idx="4743">
                  <c:v>26.516666666666666</c:v>
                </c:pt>
                <c:pt idx="4744">
                  <c:v>26.522222222222222</c:v>
                </c:pt>
                <c:pt idx="4745">
                  <c:v>26.527777777777779</c:v>
                </c:pt>
                <c:pt idx="4746">
                  <c:v>26.533333333333335</c:v>
                </c:pt>
                <c:pt idx="4747">
                  <c:v>26.538888888888888</c:v>
                </c:pt>
                <c:pt idx="4748">
                  <c:v>26.544444444444444</c:v>
                </c:pt>
                <c:pt idx="4749">
                  <c:v>26.55</c:v>
                </c:pt>
                <c:pt idx="4750">
                  <c:v>26.555555555555557</c:v>
                </c:pt>
                <c:pt idx="4751">
                  <c:v>26.56111111111111</c:v>
                </c:pt>
                <c:pt idx="4752">
                  <c:v>26.566666666666666</c:v>
                </c:pt>
                <c:pt idx="4753">
                  <c:v>26.572222222222223</c:v>
                </c:pt>
                <c:pt idx="4754">
                  <c:v>26.577777777777779</c:v>
                </c:pt>
                <c:pt idx="4755">
                  <c:v>26.583333333333332</c:v>
                </c:pt>
                <c:pt idx="4756">
                  <c:v>26.588888888888889</c:v>
                </c:pt>
                <c:pt idx="4757">
                  <c:v>26.594444444444445</c:v>
                </c:pt>
                <c:pt idx="4758">
                  <c:v>26.6</c:v>
                </c:pt>
                <c:pt idx="4759">
                  <c:v>26.605555555555554</c:v>
                </c:pt>
                <c:pt idx="4760">
                  <c:v>26.611111111111111</c:v>
                </c:pt>
                <c:pt idx="4761">
                  <c:v>26.616666666666667</c:v>
                </c:pt>
                <c:pt idx="4762">
                  <c:v>26.622222222222224</c:v>
                </c:pt>
                <c:pt idx="4763">
                  <c:v>26.627777777777776</c:v>
                </c:pt>
                <c:pt idx="4764">
                  <c:v>26.633333333333333</c:v>
                </c:pt>
                <c:pt idx="4765">
                  <c:v>26.638888888888889</c:v>
                </c:pt>
                <c:pt idx="4766">
                  <c:v>26.644444444444446</c:v>
                </c:pt>
                <c:pt idx="4767">
                  <c:v>26.65</c:v>
                </c:pt>
                <c:pt idx="4768">
                  <c:v>26.655555555555555</c:v>
                </c:pt>
                <c:pt idx="4769">
                  <c:v>26.661111111111111</c:v>
                </c:pt>
                <c:pt idx="4770">
                  <c:v>26.666666666666668</c:v>
                </c:pt>
                <c:pt idx="4771">
                  <c:v>26.672222222222221</c:v>
                </c:pt>
                <c:pt idx="4772">
                  <c:v>26.677777777777777</c:v>
                </c:pt>
                <c:pt idx="4773">
                  <c:v>26.683333333333334</c:v>
                </c:pt>
                <c:pt idx="4774">
                  <c:v>26.68888888888889</c:v>
                </c:pt>
                <c:pt idx="4775">
                  <c:v>26.694444444444443</c:v>
                </c:pt>
                <c:pt idx="4776">
                  <c:v>26.7</c:v>
                </c:pt>
                <c:pt idx="4777">
                  <c:v>26.705555555555556</c:v>
                </c:pt>
                <c:pt idx="4778">
                  <c:v>26.711111111111112</c:v>
                </c:pt>
                <c:pt idx="4779">
                  <c:v>26.716666666666665</c:v>
                </c:pt>
                <c:pt idx="4780">
                  <c:v>26.722222222222221</c:v>
                </c:pt>
                <c:pt idx="4781">
                  <c:v>26.727777777777778</c:v>
                </c:pt>
                <c:pt idx="4782">
                  <c:v>26.733333333333334</c:v>
                </c:pt>
                <c:pt idx="4783">
                  <c:v>26.738888888888887</c:v>
                </c:pt>
                <c:pt idx="4784">
                  <c:v>26.744444444444444</c:v>
                </c:pt>
                <c:pt idx="4785">
                  <c:v>26.75</c:v>
                </c:pt>
                <c:pt idx="4786">
                  <c:v>26.755555555555556</c:v>
                </c:pt>
                <c:pt idx="4787">
                  <c:v>26.761111111111113</c:v>
                </c:pt>
                <c:pt idx="4788">
                  <c:v>26.766666666666666</c:v>
                </c:pt>
                <c:pt idx="4789">
                  <c:v>26.772222222222222</c:v>
                </c:pt>
                <c:pt idx="4790">
                  <c:v>26.777777777777779</c:v>
                </c:pt>
                <c:pt idx="4791">
                  <c:v>26.783333333333335</c:v>
                </c:pt>
                <c:pt idx="4792">
                  <c:v>26.788888888888888</c:v>
                </c:pt>
                <c:pt idx="4793">
                  <c:v>26.794444444444444</c:v>
                </c:pt>
                <c:pt idx="4794">
                  <c:v>26.8</c:v>
                </c:pt>
                <c:pt idx="4795">
                  <c:v>26.805555555555557</c:v>
                </c:pt>
                <c:pt idx="4796">
                  <c:v>26.81111111111111</c:v>
                </c:pt>
                <c:pt idx="4797">
                  <c:v>26.816666666666666</c:v>
                </c:pt>
                <c:pt idx="4798">
                  <c:v>26.822222222222223</c:v>
                </c:pt>
                <c:pt idx="4799">
                  <c:v>26.827777777777779</c:v>
                </c:pt>
                <c:pt idx="4800">
                  <c:v>26.833333333333332</c:v>
                </c:pt>
                <c:pt idx="4801">
                  <c:v>26.838888888888889</c:v>
                </c:pt>
                <c:pt idx="4802">
                  <c:v>26.844444444444445</c:v>
                </c:pt>
                <c:pt idx="4803">
                  <c:v>26.85</c:v>
                </c:pt>
                <c:pt idx="4804">
                  <c:v>26.855555555555554</c:v>
                </c:pt>
                <c:pt idx="4805">
                  <c:v>26.861111111111111</c:v>
                </c:pt>
                <c:pt idx="4806">
                  <c:v>26.866666666666667</c:v>
                </c:pt>
                <c:pt idx="4807">
                  <c:v>26.872222222222224</c:v>
                </c:pt>
                <c:pt idx="4808">
                  <c:v>26.877777777777776</c:v>
                </c:pt>
                <c:pt idx="4809">
                  <c:v>26.883333333333333</c:v>
                </c:pt>
                <c:pt idx="4810">
                  <c:v>26.888888888888889</c:v>
                </c:pt>
                <c:pt idx="4811">
                  <c:v>26.894444444444446</c:v>
                </c:pt>
                <c:pt idx="4812">
                  <c:v>26.9</c:v>
                </c:pt>
                <c:pt idx="4813">
                  <c:v>26.905555555555555</c:v>
                </c:pt>
                <c:pt idx="4814">
                  <c:v>26.911111111111111</c:v>
                </c:pt>
                <c:pt idx="4815">
                  <c:v>26.916666666666668</c:v>
                </c:pt>
                <c:pt idx="4816">
                  <c:v>26.922222222222221</c:v>
                </c:pt>
                <c:pt idx="4817">
                  <c:v>26.927777777777777</c:v>
                </c:pt>
                <c:pt idx="4818">
                  <c:v>26.933333333333334</c:v>
                </c:pt>
                <c:pt idx="4819">
                  <c:v>26.93888888888889</c:v>
                </c:pt>
                <c:pt idx="4820">
                  <c:v>26.944444444444443</c:v>
                </c:pt>
                <c:pt idx="4821">
                  <c:v>26.95</c:v>
                </c:pt>
                <c:pt idx="4822">
                  <c:v>26.955555555555556</c:v>
                </c:pt>
                <c:pt idx="4823">
                  <c:v>26.961111111111112</c:v>
                </c:pt>
                <c:pt idx="4824">
                  <c:v>26.966666666666665</c:v>
                </c:pt>
                <c:pt idx="4825">
                  <c:v>26.972222222222221</c:v>
                </c:pt>
                <c:pt idx="4826">
                  <c:v>26.977777777777778</c:v>
                </c:pt>
                <c:pt idx="4827">
                  <c:v>26.983333333333334</c:v>
                </c:pt>
                <c:pt idx="4828">
                  <c:v>26.988888888888887</c:v>
                </c:pt>
                <c:pt idx="4829">
                  <c:v>26.994444444444444</c:v>
                </c:pt>
                <c:pt idx="4830">
                  <c:v>27</c:v>
                </c:pt>
                <c:pt idx="4831">
                  <c:v>27.005555555555556</c:v>
                </c:pt>
                <c:pt idx="4832">
                  <c:v>27.011111111111113</c:v>
                </c:pt>
                <c:pt idx="4833">
                  <c:v>27.016666666666666</c:v>
                </c:pt>
                <c:pt idx="4834">
                  <c:v>27.022222222222222</c:v>
                </c:pt>
                <c:pt idx="4835">
                  <c:v>27.027777777777779</c:v>
                </c:pt>
                <c:pt idx="4836">
                  <c:v>27.033333333333335</c:v>
                </c:pt>
                <c:pt idx="4837">
                  <c:v>27.038888888888888</c:v>
                </c:pt>
                <c:pt idx="4838">
                  <c:v>27.044444444444444</c:v>
                </c:pt>
                <c:pt idx="4839">
                  <c:v>27.05</c:v>
                </c:pt>
                <c:pt idx="4840">
                  <c:v>27.055555555555557</c:v>
                </c:pt>
                <c:pt idx="4841">
                  <c:v>27.06111111111111</c:v>
                </c:pt>
                <c:pt idx="4842">
                  <c:v>27.066666666666666</c:v>
                </c:pt>
                <c:pt idx="4843">
                  <c:v>27.072222222222223</c:v>
                </c:pt>
                <c:pt idx="4844">
                  <c:v>27.077777777777779</c:v>
                </c:pt>
                <c:pt idx="4845">
                  <c:v>27.083333333333332</c:v>
                </c:pt>
                <c:pt idx="4846">
                  <c:v>27.088888888888889</c:v>
                </c:pt>
                <c:pt idx="4847">
                  <c:v>27.094444444444445</c:v>
                </c:pt>
                <c:pt idx="4848">
                  <c:v>27.1</c:v>
                </c:pt>
                <c:pt idx="4849">
                  <c:v>27.105555555555554</c:v>
                </c:pt>
                <c:pt idx="4850">
                  <c:v>27.111111111111111</c:v>
                </c:pt>
                <c:pt idx="4851">
                  <c:v>27.116666666666667</c:v>
                </c:pt>
                <c:pt idx="4852">
                  <c:v>27.122222222222224</c:v>
                </c:pt>
                <c:pt idx="4853">
                  <c:v>27.127777777777776</c:v>
                </c:pt>
                <c:pt idx="4854">
                  <c:v>27.133333333333333</c:v>
                </c:pt>
                <c:pt idx="4855">
                  <c:v>27.138888888888889</c:v>
                </c:pt>
                <c:pt idx="4856">
                  <c:v>27.144444444444446</c:v>
                </c:pt>
                <c:pt idx="4857">
                  <c:v>27.15</c:v>
                </c:pt>
                <c:pt idx="4858">
                  <c:v>27.155555555555555</c:v>
                </c:pt>
                <c:pt idx="4859">
                  <c:v>27.161111111111111</c:v>
                </c:pt>
                <c:pt idx="4860">
                  <c:v>27.166666666666668</c:v>
                </c:pt>
                <c:pt idx="4861">
                  <c:v>27.172222222222221</c:v>
                </c:pt>
                <c:pt idx="4862">
                  <c:v>27.177777777777777</c:v>
                </c:pt>
                <c:pt idx="4863">
                  <c:v>27.183333333333334</c:v>
                </c:pt>
                <c:pt idx="4864">
                  <c:v>27.18888888888889</c:v>
                </c:pt>
                <c:pt idx="4865">
                  <c:v>27.194444444444443</c:v>
                </c:pt>
                <c:pt idx="4866">
                  <c:v>27.2</c:v>
                </c:pt>
                <c:pt idx="4867">
                  <c:v>27.205555555555556</c:v>
                </c:pt>
                <c:pt idx="4868">
                  <c:v>27.211111111111112</c:v>
                </c:pt>
                <c:pt idx="4869">
                  <c:v>27.216666666666665</c:v>
                </c:pt>
                <c:pt idx="4870">
                  <c:v>27.222222222222221</c:v>
                </c:pt>
                <c:pt idx="4871">
                  <c:v>27.227777777777778</c:v>
                </c:pt>
                <c:pt idx="4872">
                  <c:v>27.233333333333334</c:v>
                </c:pt>
                <c:pt idx="4873">
                  <c:v>27.238888888888887</c:v>
                </c:pt>
                <c:pt idx="4874">
                  <c:v>27.244444444444444</c:v>
                </c:pt>
                <c:pt idx="4875">
                  <c:v>27.25</c:v>
                </c:pt>
                <c:pt idx="4876">
                  <c:v>27.255555555555556</c:v>
                </c:pt>
                <c:pt idx="4877">
                  <c:v>27.261111111111113</c:v>
                </c:pt>
                <c:pt idx="4878">
                  <c:v>27.266666666666666</c:v>
                </c:pt>
                <c:pt idx="4879">
                  <c:v>27.272222222222222</c:v>
                </c:pt>
                <c:pt idx="4880">
                  <c:v>27.277777777777779</c:v>
                </c:pt>
                <c:pt idx="4881">
                  <c:v>27.283333333333335</c:v>
                </c:pt>
                <c:pt idx="4882">
                  <c:v>27.288888888888888</c:v>
                </c:pt>
                <c:pt idx="4883">
                  <c:v>27.294444444444444</c:v>
                </c:pt>
                <c:pt idx="4884">
                  <c:v>27.3</c:v>
                </c:pt>
                <c:pt idx="4885">
                  <c:v>27.305555555555557</c:v>
                </c:pt>
                <c:pt idx="4886">
                  <c:v>27.31111111111111</c:v>
                </c:pt>
                <c:pt idx="4887">
                  <c:v>27.316666666666666</c:v>
                </c:pt>
                <c:pt idx="4888">
                  <c:v>27.322222222222223</c:v>
                </c:pt>
                <c:pt idx="4889">
                  <c:v>27.327777777777779</c:v>
                </c:pt>
                <c:pt idx="4890">
                  <c:v>27.333333333333332</c:v>
                </c:pt>
                <c:pt idx="4891">
                  <c:v>27.338888888888889</c:v>
                </c:pt>
                <c:pt idx="4892">
                  <c:v>27.344444444444445</c:v>
                </c:pt>
                <c:pt idx="4893">
                  <c:v>27.35</c:v>
                </c:pt>
                <c:pt idx="4894">
                  <c:v>27.355555555555554</c:v>
                </c:pt>
                <c:pt idx="4895">
                  <c:v>27.361111111111111</c:v>
                </c:pt>
                <c:pt idx="4896">
                  <c:v>27.366666666666667</c:v>
                </c:pt>
                <c:pt idx="4897">
                  <c:v>27.372222222222224</c:v>
                </c:pt>
                <c:pt idx="4898">
                  <c:v>27.377777777777776</c:v>
                </c:pt>
                <c:pt idx="4899">
                  <c:v>27.383333333333333</c:v>
                </c:pt>
                <c:pt idx="4900">
                  <c:v>27.388888888888889</c:v>
                </c:pt>
                <c:pt idx="4901">
                  <c:v>27.394444444444446</c:v>
                </c:pt>
                <c:pt idx="4902">
                  <c:v>27.4</c:v>
                </c:pt>
                <c:pt idx="4903">
                  <c:v>27.405555555555555</c:v>
                </c:pt>
                <c:pt idx="4904">
                  <c:v>27.411111111111111</c:v>
                </c:pt>
                <c:pt idx="4905">
                  <c:v>27.416666666666668</c:v>
                </c:pt>
                <c:pt idx="4906">
                  <c:v>27.422222222222221</c:v>
                </c:pt>
                <c:pt idx="4907">
                  <c:v>27.427777777777777</c:v>
                </c:pt>
                <c:pt idx="4908">
                  <c:v>27.433333333333334</c:v>
                </c:pt>
                <c:pt idx="4909">
                  <c:v>27.43888888888889</c:v>
                </c:pt>
                <c:pt idx="4910">
                  <c:v>27.444444444444443</c:v>
                </c:pt>
                <c:pt idx="4911">
                  <c:v>27.45</c:v>
                </c:pt>
                <c:pt idx="4912">
                  <c:v>27.455555555555556</c:v>
                </c:pt>
                <c:pt idx="4913">
                  <c:v>27.461111111111112</c:v>
                </c:pt>
                <c:pt idx="4914">
                  <c:v>27.466666666666665</c:v>
                </c:pt>
                <c:pt idx="4915">
                  <c:v>27.472222222222221</c:v>
                </c:pt>
                <c:pt idx="4916">
                  <c:v>27.477777777777778</c:v>
                </c:pt>
                <c:pt idx="4917">
                  <c:v>27.483333333333334</c:v>
                </c:pt>
                <c:pt idx="4918">
                  <c:v>27.488888888888887</c:v>
                </c:pt>
                <c:pt idx="4919">
                  <c:v>27.494444444444444</c:v>
                </c:pt>
                <c:pt idx="4920">
                  <c:v>27.5</c:v>
                </c:pt>
                <c:pt idx="4921">
                  <c:v>27.505555555555556</c:v>
                </c:pt>
                <c:pt idx="4922">
                  <c:v>27.511111111111113</c:v>
                </c:pt>
                <c:pt idx="4923">
                  <c:v>27.516666666666666</c:v>
                </c:pt>
                <c:pt idx="4924">
                  <c:v>27.522222222222222</c:v>
                </c:pt>
                <c:pt idx="4925">
                  <c:v>27.527777777777779</c:v>
                </c:pt>
                <c:pt idx="4926">
                  <c:v>27.533333333333335</c:v>
                </c:pt>
                <c:pt idx="4927">
                  <c:v>27.538888888888888</c:v>
                </c:pt>
                <c:pt idx="4928">
                  <c:v>27.544444444444444</c:v>
                </c:pt>
                <c:pt idx="4929">
                  <c:v>27.55</c:v>
                </c:pt>
                <c:pt idx="4930">
                  <c:v>27.555555555555557</c:v>
                </c:pt>
                <c:pt idx="4931">
                  <c:v>27.56111111111111</c:v>
                </c:pt>
                <c:pt idx="4932">
                  <c:v>27.566666666666666</c:v>
                </c:pt>
                <c:pt idx="4933">
                  <c:v>27.572222222222223</c:v>
                </c:pt>
                <c:pt idx="4934">
                  <c:v>27.577777777777779</c:v>
                </c:pt>
                <c:pt idx="4935">
                  <c:v>27.583333333333332</c:v>
                </c:pt>
                <c:pt idx="4936">
                  <c:v>27.588888888888889</c:v>
                </c:pt>
                <c:pt idx="4937">
                  <c:v>27.594444444444445</c:v>
                </c:pt>
                <c:pt idx="4938">
                  <c:v>27.6</c:v>
                </c:pt>
                <c:pt idx="4939">
                  <c:v>27.605555555555554</c:v>
                </c:pt>
                <c:pt idx="4940">
                  <c:v>27.611111111111111</c:v>
                </c:pt>
                <c:pt idx="4941">
                  <c:v>27.616666666666667</c:v>
                </c:pt>
                <c:pt idx="4942">
                  <c:v>27.622222222222224</c:v>
                </c:pt>
                <c:pt idx="4943">
                  <c:v>27.627777777777776</c:v>
                </c:pt>
                <c:pt idx="4944">
                  <c:v>27.633333333333333</c:v>
                </c:pt>
                <c:pt idx="4945">
                  <c:v>27.638888888888889</c:v>
                </c:pt>
                <c:pt idx="4946">
                  <c:v>27.644444444444446</c:v>
                </c:pt>
                <c:pt idx="4947">
                  <c:v>27.65</c:v>
                </c:pt>
                <c:pt idx="4948">
                  <c:v>27.655555555555555</c:v>
                </c:pt>
                <c:pt idx="4949">
                  <c:v>27.661111111111111</c:v>
                </c:pt>
                <c:pt idx="4950">
                  <c:v>27.666666666666668</c:v>
                </c:pt>
                <c:pt idx="4951">
                  <c:v>27.672222222222221</c:v>
                </c:pt>
                <c:pt idx="4952">
                  <c:v>27.677777777777777</c:v>
                </c:pt>
                <c:pt idx="4953">
                  <c:v>27.683333333333334</c:v>
                </c:pt>
                <c:pt idx="4954">
                  <c:v>27.68888888888889</c:v>
                </c:pt>
                <c:pt idx="4955">
                  <c:v>27.694444444444443</c:v>
                </c:pt>
                <c:pt idx="4956">
                  <c:v>27.7</c:v>
                </c:pt>
                <c:pt idx="4957">
                  <c:v>27.705555555555556</c:v>
                </c:pt>
                <c:pt idx="4958">
                  <c:v>27.711111111111112</c:v>
                </c:pt>
                <c:pt idx="4959">
                  <c:v>27.716666666666665</c:v>
                </c:pt>
                <c:pt idx="4960">
                  <c:v>27.722222222222221</c:v>
                </c:pt>
                <c:pt idx="4961">
                  <c:v>27.727777777777778</c:v>
                </c:pt>
                <c:pt idx="4962">
                  <c:v>27.733333333333334</c:v>
                </c:pt>
                <c:pt idx="4963">
                  <c:v>27.738888888888887</c:v>
                </c:pt>
                <c:pt idx="4964">
                  <c:v>27.744444444444444</c:v>
                </c:pt>
                <c:pt idx="4965">
                  <c:v>27.75</c:v>
                </c:pt>
                <c:pt idx="4966">
                  <c:v>27.755555555555556</c:v>
                </c:pt>
                <c:pt idx="4967">
                  <c:v>27.761111111111113</c:v>
                </c:pt>
                <c:pt idx="4968">
                  <c:v>27.766666666666666</c:v>
                </c:pt>
                <c:pt idx="4969">
                  <c:v>27.772222222222222</c:v>
                </c:pt>
                <c:pt idx="4970">
                  <c:v>27.777777777777779</c:v>
                </c:pt>
                <c:pt idx="4971">
                  <c:v>27.783333333333335</c:v>
                </c:pt>
                <c:pt idx="4972">
                  <c:v>27.788888888888888</c:v>
                </c:pt>
                <c:pt idx="4973">
                  <c:v>27.794444444444444</c:v>
                </c:pt>
                <c:pt idx="4974">
                  <c:v>27.8</c:v>
                </c:pt>
                <c:pt idx="4975">
                  <c:v>27.805555555555557</c:v>
                </c:pt>
                <c:pt idx="4976">
                  <c:v>27.81111111111111</c:v>
                </c:pt>
                <c:pt idx="4977">
                  <c:v>27.816666666666666</c:v>
                </c:pt>
                <c:pt idx="4978">
                  <c:v>27.822222222222223</c:v>
                </c:pt>
                <c:pt idx="4979">
                  <c:v>27.827777777777779</c:v>
                </c:pt>
                <c:pt idx="4980">
                  <c:v>27.833333333333332</c:v>
                </c:pt>
                <c:pt idx="4981">
                  <c:v>27.838888888888889</c:v>
                </c:pt>
                <c:pt idx="4982">
                  <c:v>27.844444444444445</c:v>
                </c:pt>
                <c:pt idx="4983">
                  <c:v>27.85</c:v>
                </c:pt>
                <c:pt idx="4984">
                  <c:v>27.855555555555554</c:v>
                </c:pt>
                <c:pt idx="4985">
                  <c:v>27.861111111111111</c:v>
                </c:pt>
                <c:pt idx="4986">
                  <c:v>27.866666666666667</c:v>
                </c:pt>
                <c:pt idx="4987">
                  <c:v>27.872222222222224</c:v>
                </c:pt>
                <c:pt idx="4988">
                  <c:v>27.877777777777776</c:v>
                </c:pt>
                <c:pt idx="4989">
                  <c:v>27.883333333333333</c:v>
                </c:pt>
                <c:pt idx="4990">
                  <c:v>27.888888888888889</c:v>
                </c:pt>
              </c:numCache>
            </c:numRef>
          </c:xVal>
          <c:yVal>
            <c:numRef>
              <c:f>'in (fit3)'!$J$10:$J$5016</c:f>
              <c:numCache>
                <c:formatCode>0.00E+00</c:formatCode>
                <c:ptCount val="5007"/>
                <c:pt idx="0" formatCode="General">
                  <c:v>0.42556824943720267</c:v>
                </c:pt>
                <c:pt idx="1">
                  <c:v>0.42593236396681361</c:v>
                </c:pt>
                <c:pt idx="2" formatCode="General">
                  <c:v>0.42674778222169468</c:v>
                </c:pt>
                <c:pt idx="3" formatCode="General">
                  <c:v>0.42784840261329782</c:v>
                </c:pt>
                <c:pt idx="4" formatCode="General">
                  <c:v>0.4290985801922349</c:v>
                </c:pt>
                <c:pt idx="5" formatCode="General">
                  <c:v>0.43041771597824585</c:v>
                </c:pt>
                <c:pt idx="6" formatCode="General">
                  <c:v>0.43176262085731626</c:v>
                </c:pt>
                <c:pt idx="7" formatCode="General">
                  <c:v>0.43311120513045681</c:v>
                </c:pt>
                <c:pt idx="8" formatCode="General">
                  <c:v>0.43445248230835054</c:v>
                </c:pt>
                <c:pt idx="9" formatCode="General">
                  <c:v>0.43578113119060785</c:v>
                </c:pt>
                <c:pt idx="10" formatCode="General">
                  <c:v>0.43709467761577475</c:v>
                </c:pt>
                <c:pt idx="11" formatCode="General">
                  <c:v>0.43839206588790969</c:v>
                </c:pt>
                <c:pt idx="12" formatCode="General">
                  <c:v>0.43967294233843102</c:v>
                </c:pt>
                <c:pt idx="13" formatCode="General">
                  <c:v>0.44093729795994641</c:v>
                </c:pt>
                <c:pt idx="14" formatCode="General">
                  <c:v>0.44218529067427403</c:v>
                </c:pt>
                <c:pt idx="15" formatCode="General">
                  <c:v>0.44341715711835022</c:v>
                </c:pt>
                <c:pt idx="16" formatCode="General">
                  <c:v>0.44463316895278621</c:v>
                </c:pt>
                <c:pt idx="17" formatCode="General">
                  <c:v>0.44583361129122828</c:v>
                </c:pt>
                <c:pt idx="18" formatCode="General">
                  <c:v>0.44701877211307217</c:v>
                </c:pt>
                <c:pt idx="19" formatCode="General">
                  <c:v>0.44818893712623803</c:v>
                </c:pt>
                <c:pt idx="20" formatCode="General">
                  <c:v>0.44934438733193643</c:v>
                </c:pt>
                <c:pt idx="21" formatCode="General">
                  <c:v>0.45048539792689513</c:v>
                </c:pt>
                <c:pt idx="22" formatCode="General">
                  <c:v>0.45161223786562232</c:v>
                </c:pt>
                <c:pt idx="23" formatCode="General">
                  <c:v>0.45272516974648258</c:v>
                </c:pt>
                <c:pt idx="24" formatCode="General">
                  <c:v>0.45382444985478548</c:v>
                </c:pt>
                <c:pt idx="25" formatCode="General">
                  <c:v>0.45491032828021444</c:v>
                </c:pt>
                <c:pt idx="26" formatCode="General">
                  <c:v>0.45598304906768977</c:v>
                </c:pt>
                <c:pt idx="27" formatCode="General">
                  <c:v>0.45704285038149844</c:v>
                </c:pt>
                <c:pt idx="28" formatCode="General">
                  <c:v>0.45808996467281243</c:v>
                </c:pt>
                <c:pt idx="29" formatCode="General">
                  <c:v>0.45912461884582301</c:v>
                </c:pt>
                <c:pt idx="30" formatCode="General">
                  <c:v>0.46014703442024701</c:v>
                </c:pt>
                <c:pt idx="31" formatCode="General">
                  <c:v>0.46115742768921197</c:v>
                </c:pt>
                <c:pt idx="32" formatCode="General">
                  <c:v>0.46215600987214117</c:v>
                </c:pt>
                <c:pt idx="33" formatCode="General">
                  <c:v>0.46314298726256142</c:v>
                </c:pt>
                <c:pt idx="34" formatCode="General">
                  <c:v>0.46411856137089919</c:v>
                </c:pt>
                <c:pt idx="35" formatCode="General">
                  <c:v>0.46508292906239851</c:v>
                </c:pt>
                <c:pt idx="36" formatCode="General">
                  <c:v>0.46603628269032171</c:v>
                </c:pt>
                <c:pt idx="37" formatCode="General">
                  <c:v>0.46697881022460502</c:v>
                </c:pt>
                <c:pt idx="38" formatCode="General">
                  <c:v>0.46791069537614027</c:v>
                </c:pt>
                <c:pt idx="39" formatCode="General">
                  <c:v>0.46883211771685268</c:v>
                </c:pt>
                <c:pt idx="40" formatCode="General">
                  <c:v>0.46974325279573648</c:v>
                </c:pt>
                <c:pt idx="41" formatCode="General">
                  <c:v>0.47064427225100663</c:v>
                </c:pt>
                <c:pt idx="42" formatCode="General">
                  <c:v>0.47153534391851626</c:v>
                </c:pt>
                <c:pt idx="43" formatCode="General">
                  <c:v>0.47241663193658412</c:v>
                </c:pt>
                <c:pt idx="44" formatCode="General">
                  <c:v>0.4732882968473705</c:v>
                </c:pt>
                <c:pt idx="45" formatCode="General">
                  <c:v>0.47415049569493278</c:v>
                </c:pt>
                <c:pt idx="46" formatCode="General">
                  <c:v>0.47500338212008708</c:v>
                </c:pt>
                <c:pt idx="47" formatCode="General">
                  <c:v>0.47584710645219735</c:v>
                </c:pt>
                <c:pt idx="48" formatCode="General">
                  <c:v>0.47668181579800656</c:v>
                </c:pt>
                <c:pt idx="49" formatCode="General">
                  <c:v>0.47750765412762136</c:v>
                </c:pt>
                <c:pt idx="50" formatCode="General">
                  <c:v>0.47832476235775601</c:v>
                </c:pt>
                <c:pt idx="51" formatCode="General">
                  <c:v>0.47913327843233672</c:v>
                </c:pt>
                <c:pt idx="52" formatCode="General">
                  <c:v>0.47993333740056393</c:v>
                </c:pt>
                <c:pt idx="53" formatCode="General">
                  <c:v>0.48072507149252558</c:v>
                </c:pt>
                <c:pt idx="54" formatCode="General">
                  <c:v>0.48150861019245056</c:v>
                </c:pt>
                <c:pt idx="55" formatCode="General">
                  <c:v>0.48228408030968783</c:v>
                </c:pt>
                <c:pt idx="56" formatCode="General">
                  <c:v>0.48305160604749336</c:v>
                </c:pt>
                <c:pt idx="57" formatCode="General">
                  <c:v>0.48381130906970338</c:v>
                </c:pt>
                <c:pt idx="58" formatCode="General">
                  <c:v>0.48456330856536944</c:v>
                </c:pt>
                <c:pt idx="59" formatCode="General">
                  <c:v>0.48530772131142785</c:v>
                </c:pt>
                <c:pt idx="60" formatCode="General">
                  <c:v>0.48604466173347249</c:v>
                </c:pt>
                <c:pt idx="61" formatCode="General">
                  <c:v>0.48677424196469821</c:v>
                </c:pt>
                <c:pt idx="62" formatCode="General">
                  <c:v>0.48749657190307821</c:v>
                </c:pt>
                <c:pt idx="63" formatCode="General">
                  <c:v>0.48821175926683752</c:v>
                </c:pt>
                <c:pt idx="64" formatCode="General">
                  <c:v>0.48891990964828097</c:v>
                </c:pt>
                <c:pt idx="65" formatCode="General">
                  <c:v>0.48962112656603268</c:v>
                </c:pt>
                <c:pt idx="66" formatCode="General">
                  <c:v>0.49031551151574149</c:v>
                </c:pt>
                <c:pt idx="67" formatCode="General">
                  <c:v>0.49100316401930449</c:v>
                </c:pt>
                <c:pt idx="68" formatCode="General">
                  <c:v>0.49168418167265948</c:v>
                </c:pt>
                <c:pt idx="69" formatCode="General">
                  <c:v>0.49235866019219382</c:v>
                </c:pt>
                <c:pt idx="70" formatCode="General">
                  <c:v>0.49302669345981709</c:v>
                </c:pt>
                <c:pt idx="71" formatCode="General">
                  <c:v>0.49368837356674172</c:v>
                </c:pt>
                <c:pt idx="72" formatCode="General">
                  <c:v>0.49434379085601493</c:v>
                </c:pt>
                <c:pt idx="73" formatCode="General">
                  <c:v>0.49499303396384292</c:v>
                </c:pt>
                <c:pt idx="74" formatCode="General">
                  <c:v>0.49563618985974794</c:v>
                </c:pt>
                <c:pt idx="75" formatCode="General">
                  <c:v>0.49627334388559557</c:v>
                </c:pt>
                <c:pt idx="76" formatCode="General">
                  <c:v>0.49690457979352987</c:v>
                </c:pt>
                <c:pt idx="77" formatCode="General">
                  <c:v>0.49752997978285185</c:v>
                </c:pt>
                <c:pt idx="78" formatCode="General">
                  <c:v>0.49814962453587486</c:v>
                </c:pt>
                <c:pt idx="79" formatCode="General">
                  <c:v>0.49876359325279063</c:v>
                </c:pt>
                <c:pt idx="80" formatCode="General">
                  <c:v>0.49937196368557746</c:v>
                </c:pt>
                <c:pt idx="81" formatCode="General">
                  <c:v>0.49997481217098061</c:v>
                </c:pt>
                <c:pt idx="82" formatCode="General">
                  <c:v>0.5005722136625953</c:v>
                </c:pt>
                <c:pt idx="83" formatCode="General">
                  <c:v>0.50116424176207996</c:v>
                </c:pt>
                <c:pt idx="84" formatCode="General">
                  <c:v>0.5017509687495274</c:v>
                </c:pt>
                <c:pt idx="85" formatCode="General">
                  <c:v>0.50233246561302047</c:v>
                </c:pt>
                <c:pt idx="86" formatCode="General">
                  <c:v>0.5029088020773973</c:v>
                </c:pt>
                <c:pt idx="87" formatCode="General">
                  <c:v>0.50348004663225088</c:v>
                </c:pt>
                <c:pt idx="88" formatCode="General">
                  <c:v>0.50404626655918694</c:v>
                </c:pt>
                <c:pt idx="89" formatCode="General">
                  <c:v>0.50460752795836228</c:v>
                </c:pt>
                <c:pt idx="90" formatCode="General">
                  <c:v>0.5051638957743263</c:v>
                </c:pt>
                <c:pt idx="91" formatCode="General">
                  <c:v>0.50571543382118678</c:v>
                </c:pt>
                <c:pt idx="92" formatCode="General">
                  <c:v>0.50626220480712025</c:v>
                </c:pt>
                <c:pt idx="93" formatCode="General">
                  <c:v>0.50680427035824671</c:v>
                </c:pt>
                <c:pt idx="94" formatCode="General">
                  <c:v>0.50734169104188875</c:v>
                </c:pt>
                <c:pt idx="95" formatCode="General">
                  <c:v>0.50787452638923214</c:v>
                </c:pt>
                <c:pt idx="96" formatCode="General">
                  <c:v>0.50840283491740712</c:v>
                </c:pt>
                <c:pt idx="97" formatCode="General">
                  <c:v>0.50892667415100645</c:v>
                </c:pt>
                <c:pt idx="98" formatCode="General">
                  <c:v>0.50944610064305773</c:v>
                </c:pt>
                <c:pt idx="99" formatCode="General">
                  <c:v>0.50996116999546615</c:v>
                </c:pt>
                <c:pt idx="100" formatCode="General">
                  <c:v>0.51047193687894221</c:v>
                </c:pt>
                <c:pt idx="101" formatCode="General">
                  <c:v>0.51097845505243067</c:v>
                </c:pt>
                <c:pt idx="102" formatCode="General">
                  <c:v>0.51148077738205444</c:v>
                </c:pt>
                <c:pt idx="103" formatCode="General">
                  <c:v>0.51197895585958797</c:v>
                </c:pt>
                <c:pt idx="104" formatCode="General">
                  <c:v>0.51247304162047369</c:v>
                </c:pt>
                <c:pt idx="105" formatCode="General">
                  <c:v>0.51296308496139387</c:v>
                </c:pt>
                <c:pt idx="106" formatCode="General">
                  <c:v>0.5134491353574121</c:v>
                </c:pt>
                <c:pt idx="107" formatCode="General">
                  <c:v>0.51393124147869518</c:v>
                </c:pt>
                <c:pt idx="108" formatCode="General">
                  <c:v>0.51440945120682824</c:v>
                </c:pt>
                <c:pt idx="109" formatCode="General">
                  <c:v>0.51488381165073438</c:v>
                </c:pt>
                <c:pt idx="110" formatCode="General">
                  <c:v>0.51535436916220989</c:v>
                </c:pt>
                <c:pt idx="111" formatCode="General">
                  <c:v>0.51582116935108602</c:v>
                </c:pt>
                <c:pt idx="112" formatCode="General">
                  <c:v>0.51628425710002745</c:v>
                </c:pt>
                <c:pt idx="113" formatCode="General">
                  <c:v>0.51674367657897768</c:v>
                </c:pt>
                <c:pt idx="114" formatCode="General">
                  <c:v>0.51719947125926169</c:v>
                </c:pt>
                <c:pt idx="115" formatCode="General">
                  <c:v>0.51765168392735406</c:v>
                </c:pt>
                <c:pt idx="116" formatCode="General">
                  <c:v>0.51810035669832333</c:v>
                </c:pt>
                <c:pt idx="117" formatCode="General">
                  <c:v>0.51854553102896028</c:v>
                </c:pt>
                <c:pt idx="118" formatCode="General">
                  <c:v>0.51898724773059923</c:v>
                </c:pt>
                <c:pt idx="119" formatCode="General">
                  <c:v>0.51942554698164045</c:v>
                </c:pt>
                <c:pt idx="120" formatCode="General">
                  <c:v>0.5198604683397825</c:v>
                </c:pt>
                <c:pt idx="121" formatCode="General">
                  <c:v>0.52029205075397134</c:v>
                </c:pt>
                <c:pt idx="122" formatCode="General">
                  <c:v>0.5207203325760742</c:v>
                </c:pt>
                <c:pt idx="123" formatCode="General">
                  <c:v>0.52114535157228636</c:v>
                </c:pt>
                <c:pt idx="124" formatCode="General">
                  <c:v>0.52156714493427636</c:v>
                </c:pt>
                <c:pt idx="125" formatCode="General">
                  <c:v>0.52198574929007813</c:v>
                </c:pt>
                <c:pt idx="126" formatCode="General">
                  <c:v>0.52240120071473584</c:v>
                </c:pt>
                <c:pt idx="127" formatCode="General">
                  <c:v>0.52281353474070846</c:v>
                </c:pt>
                <c:pt idx="128" formatCode="General">
                  <c:v>0.52322278636803987</c:v>
                </c:pt>
                <c:pt idx="129" formatCode="General">
                  <c:v>0.52362899007430108</c:v>
                </c:pt>
                <c:pt idx="130" formatCode="General">
                  <c:v>0.52403217982431038</c:v>
                </c:pt>
                <c:pt idx="131" formatCode="General">
                  <c:v>0.5244323890796373</c:v>
                </c:pt>
                <c:pt idx="132" formatCode="General">
                  <c:v>0.52482965080789534</c:v>
                </c:pt>
                <c:pt idx="133" formatCode="General">
                  <c:v>0.52522399749182991</c:v>
                </c:pt>
                <c:pt idx="134" formatCode="General">
                  <c:v>0.52561546113820612</c:v>
                </c:pt>
                <c:pt idx="135" formatCode="General">
                  <c:v>0.52600407328650145</c:v>
                </c:pt>
                <c:pt idx="136" formatCode="General">
                  <c:v>0.52638986501740892</c:v>
                </c:pt>
                <c:pt idx="137" formatCode="General">
                  <c:v>0.52677286696115466</c:v>
                </c:pt>
                <c:pt idx="138" formatCode="General">
                  <c:v>0.5271531093056353</c:v>
                </c:pt>
                <c:pt idx="139" formatCode="General">
                  <c:v>0.52753062180437971</c:v>
                </c:pt>
                <c:pt idx="140" formatCode="General">
                  <c:v>0.52790543378433896</c:v>
                </c:pt>
                <c:pt idx="141" formatCode="General">
                  <c:v>0.52827757415350918</c:v>
                </c:pt>
                <c:pt idx="142" formatCode="General">
                  <c:v>0.52864707140839162</c:v>
                </c:pt>
                <c:pt idx="143" formatCode="General">
                  <c:v>0.52901395364129356</c:v>
                </c:pt>
                <c:pt idx="144" formatCode="General">
                  <c:v>0.52937824854747439</c:v>
                </c:pt>
                <c:pt idx="145" formatCode="General">
                  <c:v>0.52973998343214068</c:v>
                </c:pt>
                <c:pt idx="146" formatCode="General">
                  <c:v>0.53009918521729338</c:v>
                </c:pt>
                <c:pt idx="147" formatCode="General">
                  <c:v>0.53045588044843139</c:v>
                </c:pt>
                <c:pt idx="148" formatCode="General">
                  <c:v>0.530810095301115</c:v>
                </c:pt>
                <c:pt idx="149" formatCode="General">
                  <c:v>0.53116185558739215</c:v>
                </c:pt>
                <c:pt idx="150" formatCode="General">
                  <c:v>0.53151118676209153</c:v>
                </c:pt>
                <c:pt idx="151" formatCode="General">
                  <c:v>0.53185811392898463</c:v>
                </c:pt>
                <c:pt idx="152" formatCode="General">
                  <c:v>0.53220266184682141</c:v>
                </c:pt>
                <c:pt idx="153" formatCode="General">
                  <c:v>0.53254485493524117</c:v>
                </c:pt>
                <c:pt idx="154" formatCode="General">
                  <c:v>0.53288471728056253</c:v>
                </c:pt>
                <c:pt idx="155" formatCode="General">
                  <c:v>0.53322227264145494</c:v>
                </c:pt>
                <c:pt idx="156" formatCode="General">
                  <c:v>0.53355754445449521</c:v>
                </c:pt>
                <c:pt idx="157" formatCode="General">
                  <c:v>0.53389055583961076</c:v>
                </c:pt>
                <c:pt idx="158" formatCode="General">
                  <c:v>0.53422132960541269</c:v>
                </c:pt>
                <c:pt idx="159" formatCode="General">
                  <c:v>0.53454988825442185</c:v>
                </c:pt>
                <c:pt idx="160" formatCode="General">
                  <c:v>0.53487625398818994</c:v>
                </c:pt>
                <c:pt idx="161" formatCode="General">
                  <c:v>0.53520044871231742</c:v>
                </c:pt>
                <c:pt idx="162" formatCode="General">
                  <c:v>0.53552249404137198</c:v>
                </c:pt>
                <c:pt idx="163" formatCode="General">
                  <c:v>0.53584241130370891</c:v>
                </c:pt>
                <c:pt idx="164" formatCode="General">
                  <c:v>0.53616022154619603</c:v>
                </c:pt>
                <c:pt idx="165" formatCode="General">
                  <c:v>0.53647594553884503</c:v>
                </c:pt>
                <c:pt idx="166" formatCode="General">
                  <c:v>0.53678960377935203</c:v>
                </c:pt>
                <c:pt idx="167" formatCode="General">
                  <c:v>0.53710121649754861</c:v>
                </c:pt>
                <c:pt idx="168" formatCode="General">
                  <c:v>0.53741080365976612</c:v>
                </c:pt>
                <c:pt idx="169" formatCode="General">
                  <c:v>0.53771838497311453</c:v>
                </c:pt>
                <c:pt idx="170" formatCode="General">
                  <c:v>0.53802397988967843</c:v>
                </c:pt>
                <c:pt idx="171" formatCode="General">
                  <c:v>0.53832760761063181</c:v>
                </c:pt>
                <c:pt idx="172" formatCode="General">
                  <c:v>0.53862928709027291</c:v>
                </c:pt>
                <c:pt idx="173" formatCode="General">
                  <c:v>0.53892903703998196</c:v>
                </c:pt>
                <c:pt idx="174" formatCode="General">
                  <c:v>0.53922687593210272</c:v>
                </c:pt>
                <c:pt idx="175" formatCode="General">
                  <c:v>0.53952282200374979</c:v>
                </c:pt>
                <c:pt idx="176" formatCode="General">
                  <c:v>0.53981689326054338</c:v>
                </c:pt>
                <c:pt idx="177" formatCode="General">
                  <c:v>0.54010910748027297</c:v>
                </c:pt>
                <c:pt idx="178" formatCode="General">
                  <c:v>0.54039948221649192</c:v>
                </c:pt>
                <c:pt idx="179" formatCode="General">
                  <c:v>0.54068803480204408</c:v>
                </c:pt>
                <c:pt idx="180" formatCode="General">
                  <c:v>0.54097478235252361</c:v>
                </c:pt>
                <c:pt idx="181" formatCode="General">
                  <c:v>0.5412597417696704</c:v>
                </c:pt>
                <c:pt idx="182" formatCode="General">
                  <c:v>0.54154292974470175</c:v>
                </c:pt>
                <c:pt idx="183" formatCode="General">
                  <c:v>0.54182436276158208</c:v>
                </c:pt>
                <c:pt idx="184" formatCode="General">
                  <c:v>0.54210405710023157</c:v>
                </c:pt>
                <c:pt idx="185" formatCode="General">
                  <c:v>0.54238202883967557</c:v>
                </c:pt>
                <c:pt idx="186" formatCode="General">
                  <c:v>0.54265829386113573</c:v>
                </c:pt>
                <c:pt idx="187" formatCode="General">
                  <c:v>0.54293286785106454</c:v>
                </c:pt>
                <c:pt idx="188" formatCode="General">
                  <c:v>0.54320576630412332</c:v>
                </c:pt>
                <c:pt idx="189" formatCode="General">
                  <c:v>0.54347700452610659</c:v>
                </c:pt>
                <c:pt idx="190" formatCode="General">
                  <c:v>0.54374659763681266</c:v>
                </c:pt>
                <c:pt idx="191" formatCode="General">
                  <c:v>0.54401456057286213</c:v>
                </c:pt>
                <c:pt idx="192" formatCode="General">
                  <c:v>0.54428090809046503</c:v>
                </c:pt>
                <c:pt idx="193" formatCode="General">
                  <c:v>0.54454565476813821</c:v>
                </c:pt>
                <c:pt idx="194" formatCode="General">
                  <c:v>0.54480881500937339</c:v>
                </c:pt>
                <c:pt idx="195" formatCode="General">
                  <c:v>0.54507040304525778</c:v>
                </c:pt>
                <c:pt idx="196" formatCode="General">
                  <c:v>0.5453304329370473</c:v>
                </c:pt>
                <c:pt idx="197" formatCode="General">
                  <c:v>0.54558891857869396</c:v>
                </c:pt>
                <c:pt idx="198" formatCode="General">
                  <c:v>0.54584587369932824</c:v>
                </c:pt>
                <c:pt idx="199" formatCode="General">
                  <c:v>0.54610131186569721</c:v>
                </c:pt>
                <c:pt idx="200" formatCode="General">
                  <c:v>0.54635524648455991</c:v>
                </c:pt>
                <c:pt idx="201" formatCode="General">
                  <c:v>0.54660769080503979</c:v>
                </c:pt>
                <c:pt idx="202" formatCode="General">
                  <c:v>0.54685865792093635</c:v>
                </c:pt>
                <c:pt idx="203" formatCode="General">
                  <c:v>0.54710816077299607</c:v>
                </c:pt>
                <c:pt idx="204" formatCode="General">
                  <c:v>0.54735621215114305</c:v>
                </c:pt>
                <c:pt idx="205" formatCode="General">
                  <c:v>0.54760282469667143</c:v>
                </c:pt>
                <c:pt idx="206" formatCode="General">
                  <c:v>0.54784801090439961</c:v>
                </c:pt>
                <c:pt idx="207" formatCode="General">
                  <c:v>0.54809178312478624</c:v>
                </c:pt>
                <c:pt idx="208" formatCode="General">
                  <c:v>0.5483341535660109</c:v>
                </c:pt>
                <c:pt idx="209" formatCode="General">
                  <c:v>0.5485751342960179</c:v>
                </c:pt>
                <c:pt idx="210" formatCode="General">
                  <c:v>0.54881473724452523</c:v>
                </c:pt>
                <c:pt idx="211" formatCode="General">
                  <c:v>0.5490529742049991</c:v>
                </c:pt>
                <c:pt idx="212" formatCode="General">
                  <c:v>0.54928985683659493</c:v>
                </c:pt>
                <c:pt idx="213" formatCode="General">
                  <c:v>0.54952539666606481</c:v>
                </c:pt>
                <c:pt idx="214" formatCode="General">
                  <c:v>0.54975960508963262</c:v>
                </c:pt>
                <c:pt idx="215" formatCode="General">
                  <c:v>0.54999249337483769</c:v>
                </c:pt>
                <c:pt idx="216" formatCode="General">
                  <c:v>0.55022407266234707</c:v>
                </c:pt>
                <c:pt idx="217" formatCode="General">
                  <c:v>0.5504543539677369</c:v>
                </c:pt>
                <c:pt idx="218" formatCode="General">
                  <c:v>0.5506833481832446</c:v>
                </c:pt>
                <c:pt idx="219" formatCode="General">
                  <c:v>0.55091106607949103</c:v>
                </c:pt>
                <c:pt idx="220" formatCode="General">
                  <c:v>0.55113751830717406</c:v>
                </c:pt>
                <c:pt idx="221" formatCode="General">
                  <c:v>0.55136271539873394</c:v>
                </c:pt>
                <c:pt idx="222" formatCode="General">
                  <c:v>0.55158666776999099</c:v>
                </c:pt>
                <c:pt idx="223" formatCode="General">
                  <c:v>0.5518093857217562</c:v>
                </c:pt>
                <c:pt idx="224" formatCode="General">
                  <c:v>0.55203087944141493</c:v>
                </c:pt>
                <c:pt idx="225" formatCode="General">
                  <c:v>0.55225115900448496</c:v>
                </c:pt>
                <c:pt idx="226" formatCode="General">
                  <c:v>0.55247023437614828</c:v>
                </c:pt>
                <c:pt idx="227" formatCode="General">
                  <c:v>0.55268811541275831</c:v>
                </c:pt>
                <c:pt idx="228" formatCode="General">
                  <c:v>0.55290481186332241</c:v>
                </c:pt>
                <c:pt idx="229" formatCode="General">
                  <c:v>0.55312033337095989</c:v>
                </c:pt>
                <c:pt idx="230" formatCode="General">
                  <c:v>0.55333468947433662</c:v>
                </c:pt>
                <c:pt idx="231" formatCode="General">
                  <c:v>0.55354788960907619</c:v>
                </c:pt>
                <c:pt idx="232" formatCode="General">
                  <c:v>0.55375994310914822</c:v>
                </c:pt>
                <c:pt idx="233" formatCode="General">
                  <c:v>0.55397085920823474</c:v>
                </c:pt>
                <c:pt idx="234" formatCode="General">
                  <c:v>0.55418064704107384</c:v>
                </c:pt>
                <c:pt idx="235" formatCode="General">
                  <c:v>0.55438931564478211</c:v>
                </c:pt>
                <c:pt idx="236" formatCode="General">
                  <c:v>0.55459687396015611</c:v>
                </c:pt>
                <c:pt idx="237" formatCode="General">
                  <c:v>0.55480333083295308</c:v>
                </c:pt>
                <c:pt idx="238" formatCode="General">
                  <c:v>0.55500869501515049</c:v>
                </c:pt>
                <c:pt idx="239" formatCode="General">
                  <c:v>0.55521297516618673</c:v>
                </c:pt>
                <c:pt idx="240" formatCode="General">
                  <c:v>0.55541617985418146</c:v>
                </c:pt>
                <c:pt idx="241" formatCode="General">
                  <c:v>0.55561831755713664</c:v>
                </c:pt>
                <c:pt idx="242" formatCode="General">
                  <c:v>0.55581939666411906</c:v>
                </c:pt>
                <c:pt idx="243" formatCode="General">
                  <c:v>0.55601942547642391</c:v>
                </c:pt>
                <c:pt idx="244" formatCode="General">
                  <c:v>0.55621841220872037</c:v>
                </c:pt>
                <c:pt idx="245" formatCode="General">
                  <c:v>0.55641636499017932</c:v>
                </c:pt>
                <c:pt idx="246" formatCode="General">
                  <c:v>0.55661329186558306</c:v>
                </c:pt>
                <c:pt idx="247" formatCode="General">
                  <c:v>0.55680920079641838</c:v>
                </c:pt>
                <c:pt idx="248" formatCode="General">
                  <c:v>0.55700409966195219</c:v>
                </c:pt>
                <c:pt idx="249" formatCode="General">
                  <c:v>0.55719799626029076</c:v>
                </c:pt>
                <c:pt idx="250" formatCode="General">
                  <c:v>0.55739089830942268</c:v>
                </c:pt>
                <c:pt idx="251" formatCode="General">
                  <c:v>0.55758281344824534</c:v>
                </c:pt>
                <c:pt idx="252" formatCode="General">
                  <c:v>0.55777374923757639</c:v>
                </c:pt>
                <c:pt idx="253" formatCode="General">
                  <c:v>0.55796371316114912</c:v>
                </c:pt>
                <c:pt idx="254" formatCode="General">
                  <c:v>0.55815271262659261</c:v>
                </c:pt>
                <c:pt idx="255" formatCode="General">
                  <c:v>0.55834075496639746</c:v>
                </c:pt>
                <c:pt idx="256" formatCode="General">
                  <c:v>0.55852784743886652</c:v>
                </c:pt>
                <c:pt idx="257" formatCode="General">
                  <c:v>0.55871399722905113</c:v>
                </c:pt>
                <c:pt idx="258" formatCode="General">
                  <c:v>0.55889921144967336</c:v>
                </c:pt>
                <c:pt idx="259" formatCode="General">
                  <c:v>0.55908349714203454</c:v>
                </c:pt>
                <c:pt idx="260" formatCode="General">
                  <c:v>0.5592668612769095</c:v>
                </c:pt>
                <c:pt idx="261" formatCode="General">
                  <c:v>0.55944931075542803</c:v>
                </c:pt>
                <c:pt idx="262" formatCode="General">
                  <c:v>0.55963085240994315</c:v>
                </c:pt>
                <c:pt idx="263" formatCode="General">
                  <c:v>0.55981149300488575</c:v>
                </c:pt>
                <c:pt idx="264" formatCode="General">
                  <c:v>0.55999123923760719</c:v>
                </c:pt>
                <c:pt idx="265" formatCode="General">
                  <c:v>0.56017009773920912</c:v>
                </c:pt>
                <c:pt idx="266" formatCode="General">
                  <c:v>0.56034807507536111</c:v>
                </c:pt>
                <c:pt idx="267" formatCode="General">
                  <c:v>0.56052517774710597</c:v>
                </c:pt>
                <c:pt idx="268" formatCode="General">
                  <c:v>0.56070141219165337</c:v>
                </c:pt>
                <c:pt idx="269" formatCode="General">
                  <c:v>0.56087678478316183</c:v>
                </c:pt>
                <c:pt idx="270" formatCode="General">
                  <c:v>0.56105130183350926</c:v>
                </c:pt>
                <c:pt idx="271" formatCode="General">
                  <c:v>0.5612249695930519</c:v>
                </c:pt>
                <c:pt idx="272" formatCode="General">
                  <c:v>0.56139779425137259</c:v>
                </c:pt>
                <c:pt idx="273" formatCode="General">
                  <c:v>0.56156978193801799</c:v>
                </c:pt>
                <c:pt idx="274" formatCode="General">
                  <c:v>0.56174093872322495</c:v>
                </c:pt>
                <c:pt idx="275" formatCode="General">
                  <c:v>0.56191127061863655</c:v>
                </c:pt>
                <c:pt idx="276" formatCode="General">
                  <c:v>0.56208078357800784</c:v>
                </c:pt>
                <c:pt idx="277" formatCode="General">
                  <c:v>0.56224948349790094</c:v>
                </c:pt>
                <c:pt idx="278" formatCode="General">
                  <c:v>0.56241737621837096</c:v>
                </c:pt>
                <c:pt idx="279" formatCode="General">
                  <c:v>0.56258446752364111</c:v>
                </c:pt>
                <c:pt idx="280" formatCode="General">
                  <c:v>0.56275076314276884</c:v>
                </c:pt>
                <c:pt idx="281" formatCode="General">
                  <c:v>0.56291626875030232</c:v>
                </c:pt>
                <c:pt idx="282" formatCode="General">
                  <c:v>0.56308098996692746</c:v>
                </c:pt>
                <c:pt idx="283" formatCode="General">
                  <c:v>0.56324493236010575</c:v>
                </c:pt>
                <c:pt idx="284" formatCode="General">
                  <c:v>0.56340810144470288</c:v>
                </c:pt>
                <c:pt idx="285" formatCode="General">
                  <c:v>0.56357050268360898</c:v>
                </c:pt>
                <c:pt idx="286" formatCode="General">
                  <c:v>0.5637321414883496</c:v>
                </c:pt>
                <c:pt idx="287" formatCode="General">
                  <c:v>0.56389302321968826</c:v>
                </c:pt>
                <c:pt idx="288" formatCode="General">
                  <c:v>0.56405315318822069</c:v>
                </c:pt>
                <c:pt idx="289" formatCode="General">
                  <c:v>0.56421253665496029</c:v>
                </c:pt>
                <c:pt idx="290" formatCode="General">
                  <c:v>0.56437117883191601</c:v>
                </c:pt>
                <c:pt idx="291" formatCode="General">
                  <c:v>0.56452908488266174</c:v>
                </c:pt>
                <c:pt idx="292" formatCode="General">
                  <c:v>0.56468625992289789</c:v>
                </c:pt>
                <c:pt idx="293" formatCode="General">
                  <c:v>0.56484270902100508</c:v>
                </c:pt>
                <c:pt idx="294" formatCode="General">
                  <c:v>0.56499843719859066</c:v>
                </c:pt>
                <c:pt idx="295" formatCode="General">
                  <c:v>0.56515344943102663</c:v>
                </c:pt>
                <c:pt idx="296" formatCode="General">
                  <c:v>0.56530775064798144</c:v>
                </c:pt>
                <c:pt idx="297" formatCode="General">
                  <c:v>0.56546134573394324</c:v>
                </c:pt>
                <c:pt idx="298" formatCode="General">
                  <c:v>0.56561423952873702</c:v>
                </c:pt>
                <c:pt idx="299" formatCode="General">
                  <c:v>0.56576643682803385</c:v>
                </c:pt>
                <c:pt idx="300" formatCode="General">
                  <c:v>0.56591794238385351</c:v>
                </c:pt>
                <c:pt idx="301" formatCode="General">
                  <c:v>0.56606876090506053</c:v>
                </c:pt>
                <c:pt idx="302" formatCode="General">
                  <c:v>0.56621889705785278</c:v>
                </c:pt>
                <c:pt idx="303" formatCode="General">
                  <c:v>0.56636835546624409</c:v>
                </c:pt>
                <c:pt idx="304" formatCode="General">
                  <c:v>0.56651714071254</c:v>
                </c:pt>
                <c:pt idx="305" formatCode="General">
                  <c:v>0.56666525733780726</c:v>
                </c:pt>
                <c:pt idx="306" formatCode="General">
                  <c:v>0.56681270984233689</c:v>
                </c:pt>
                <c:pt idx="307" formatCode="General">
                  <c:v>0.56695950268610096</c:v>
                </c:pt>
                <c:pt idx="308" formatCode="General">
                  <c:v>0.56710564028920341</c:v>
                </c:pt>
                <c:pt idx="309" formatCode="General">
                  <c:v>0.5672511270323245</c:v>
                </c:pt>
                <c:pt idx="310" formatCode="General">
                  <c:v>0.56739596725715991</c:v>
                </c:pt>
                <c:pt idx="311" formatCode="General">
                  <c:v>0.56754016526685336</c:v>
                </c:pt>
                <c:pt idx="312" formatCode="General">
                  <c:v>0.56768372532642386</c:v>
                </c:pt>
                <c:pt idx="313" formatCode="General">
                  <c:v>0.56782665166318713</c:v>
                </c:pt>
                <c:pt idx="314" formatCode="General">
                  <c:v>0.56796894846717172</c:v>
                </c:pt>
                <c:pt idx="315" formatCode="General">
                  <c:v>0.568110619891529</c:v>
                </c:pt>
                <c:pt idx="316" formatCode="General">
                  <c:v>0.56825167005293853</c:v>
                </c:pt>
                <c:pt idx="317" formatCode="General">
                  <c:v>0.56839210303200738</c:v>
                </c:pt>
                <c:pt idx="318" formatCode="General">
                  <c:v>0.56853192287366483</c:v>
                </c:pt>
                <c:pt idx="319" formatCode="General">
                  <c:v>0.56867113358755139</c:v>
                </c:pt>
                <c:pt idx="320" formatCode="General">
                  <c:v>0.56880973914840327</c:v>
                </c:pt>
                <c:pt idx="321" formatCode="General">
                  <c:v>0.56894774349643107</c:v>
                </c:pt>
                <c:pt idx="322" formatCode="General">
                  <c:v>0.56908515053769437</c:v>
                </c:pt>
                <c:pt idx="323" formatCode="General">
                  <c:v>0.56922196414447102</c:v>
                </c:pt>
                <c:pt idx="324" formatCode="General">
                  <c:v>0.56935818815562156</c:v>
                </c:pt>
                <c:pt idx="325" formatCode="General">
                  <c:v>0.56949382637694923</c:v>
                </c:pt>
                <c:pt idx="326" formatCode="General">
                  <c:v>0.56962888258155508</c:v>
                </c:pt>
                <c:pt idx="327" formatCode="General">
                  <c:v>0.56976336051018883</c:v>
                </c:pt>
                <c:pt idx="328" formatCode="General">
                  <c:v>0.56989726387159478</c:v>
                </c:pt>
                <c:pt idx="329" formatCode="General">
                  <c:v>0.57003059634285358</c:v>
                </c:pt>
                <c:pt idx="330" formatCode="General">
                  <c:v>0.57016336156971947</c:v>
                </c:pt>
                <c:pt idx="331" formatCode="General">
                  <c:v>0.57029556316695373</c:v>
                </c:pt>
                <c:pt idx="332" formatCode="General">
                  <c:v>0.57042720471865282</c:v>
                </c:pt>
                <c:pt idx="333" formatCode="General">
                  <c:v>0.57055828977857359</c:v>
                </c:pt>
                <c:pt idx="334" formatCode="General">
                  <c:v>0.57068882187045333</c:v>
                </c:pt>
                <c:pt idx="335" formatCode="General">
                  <c:v>0.57081880448832656</c:v>
                </c:pt>
                <c:pt idx="336" formatCode="General">
                  <c:v>0.57094824109683717</c:v>
                </c:pt>
                <c:pt idx="337" formatCode="General">
                  <c:v>0.57107713513154723</c:v>
                </c:pt>
                <c:pt idx="338" formatCode="General">
                  <c:v>0.57120548999924126</c:v>
                </c:pt>
                <c:pt idx="339" formatCode="General">
                  <c:v>0.57133330907822744</c:v>
                </c:pt>
                <c:pt idx="340" formatCode="General">
                  <c:v>0.57146059571863439</c:v>
                </c:pt>
                <c:pt idx="341" formatCode="General">
                  <c:v>0.57158735324270449</c:v>
                </c:pt>
                <c:pt idx="342" formatCode="General">
                  <c:v>0.57171358494508362</c:v>
                </c:pt>
                <c:pt idx="343" formatCode="General">
                  <c:v>0.57183929409310719</c:v>
                </c:pt>
                <c:pt idx="344" formatCode="General">
                  <c:v>0.57196448392708277</c:v>
                </c:pt>
                <c:pt idx="345" formatCode="General">
                  <c:v>0.572089157660569</c:v>
                </c:pt>
                <c:pt idx="346" formatCode="General">
                  <c:v>0.57221331848065116</c:v>
                </c:pt>
                <c:pt idx="347" formatCode="General">
                  <c:v>0.57233696954821334</c:v>
                </c:pt>
                <c:pt idx="348" formatCode="General">
                  <c:v>0.57246011399820718</c:v>
                </c:pt>
                <c:pt idx="349" formatCode="General">
                  <c:v>0.57258275493991739</c:v>
                </c:pt>
                <c:pt idx="350" formatCode="General">
                  <c:v>0.57270489545722425</c:v>
                </c:pt>
                <c:pt idx="351" formatCode="General">
                  <c:v>0.57282653860886235</c:v>
                </c:pt>
                <c:pt idx="352" formatCode="General">
                  <c:v>0.57294768742867641</c:v>
                </c:pt>
                <c:pt idx="353" formatCode="General">
                  <c:v>0.57306834492587444</c:v>
                </c:pt>
                <c:pt idx="354" formatCode="General">
                  <c:v>0.57318851408527705</c:v>
                </c:pt>
                <c:pt idx="355" formatCode="General">
                  <c:v>0.57330819786756426</c:v>
                </c:pt>
                <c:pt idx="356" formatCode="General">
                  <c:v>0.57342739920951902</c:v>
                </c:pt>
                <c:pt idx="357" formatCode="General">
                  <c:v>0.57354612102426816</c:v>
                </c:pt>
                <c:pt idx="358" formatCode="General">
                  <c:v>0.57366436620151995</c:v>
                </c:pt>
                <c:pt idx="359" formatCode="General">
                  <c:v>0.57378213760779928</c:v>
                </c:pt>
                <c:pt idx="360" formatCode="General">
                  <c:v>0.57389943808667954</c:v>
                </c:pt>
                <c:pt idx="361" formatCode="General">
                  <c:v>0.57401627045901216</c:v>
                </c:pt>
                <c:pt idx="362" formatCode="General">
                  <c:v>0.57413263752315302</c:v>
                </c:pt>
                <c:pt idx="363" formatCode="General">
                  <c:v>0.57424854205518661</c:v>
                </c:pt>
                <c:pt idx="364" formatCode="General">
                  <c:v>0.57436398680914702</c:v>
                </c:pt>
                <c:pt idx="365" formatCode="General">
                  <c:v>0.57447897451723651</c:v>
                </c:pt>
                <c:pt idx="366" formatCode="General">
                  <c:v>0.5745935078900416</c:v>
                </c:pt>
                <c:pt idx="367" formatCode="General">
                  <c:v>0.57470758961674651</c:v>
                </c:pt>
                <c:pt idx="368" formatCode="General">
                  <c:v>0.57482122236534394</c:v>
                </c:pt>
                <c:pt idx="369" formatCode="General">
                  <c:v>0.57493440878284363</c:v>
                </c:pt>
                <c:pt idx="370" formatCode="General">
                  <c:v>0.57504715149547814</c:v>
                </c:pt>
                <c:pt idx="371" formatCode="General">
                  <c:v>0.5751594531089067</c:v>
                </c:pt>
                <c:pt idx="372" formatCode="General">
                  <c:v>0.57527131620841598</c:v>
                </c:pt>
                <c:pt idx="373" formatCode="General">
                  <c:v>0.5753827433591191</c:v>
                </c:pt>
                <c:pt idx="374" formatCode="General">
                  <c:v>0.57549373710615215</c:v>
                </c:pt>
                <c:pt idx="375" formatCode="General">
                  <c:v>0.57560429997486806</c:v>
                </c:pt>
                <c:pt idx="376" formatCode="General">
                  <c:v>0.57571443447102888</c:v>
                </c:pt>
                <c:pt idx="377" formatCode="General">
                  <c:v>0.57582414308099539</c:v>
                </c:pt>
                <c:pt idx="378" formatCode="General">
                  <c:v>0.57593342827191418</c:v>
                </c:pt>
                <c:pt idx="379" formatCode="General">
                  <c:v>0.57604229249190353</c:v>
                </c:pt>
                <c:pt idx="380" formatCode="General">
                  <c:v>0.57615073817023632</c:v>
                </c:pt>
                <c:pt idx="381" formatCode="General">
                  <c:v>0.57625876771752105</c:v>
                </c:pt>
                <c:pt idx="382" formatCode="General">
                  <c:v>0.57636638352588077</c:v>
                </c:pt>
                <c:pt idx="383" formatCode="General">
                  <c:v>0.57647358796913017</c:v>
                </c:pt>
                <c:pt idx="384" formatCode="General">
                  <c:v>0.57658038340295048</c:v>
                </c:pt>
                <c:pt idx="385" formatCode="General">
                  <c:v>0.57668677216506226</c:v>
                </c:pt>
                <c:pt idx="386" formatCode="General">
                  <c:v>0.57679275657539608</c:v>
                </c:pt>
                <c:pt idx="387" formatCode="General">
                  <c:v>0.57689833893626197</c:v>
                </c:pt>
                <c:pt idx="388" formatCode="General">
                  <c:v>0.57700352153251622</c:v>
                </c:pt>
                <c:pt idx="389" formatCode="General">
                  <c:v>0.5771083066317263</c:v>
                </c:pt>
                <c:pt idx="390" formatCode="General">
                  <c:v>0.5772126964843346</c:v>
                </c:pt>
                <c:pt idx="391" formatCode="General">
                  <c:v>0.57731669332381952</c:v>
                </c:pt>
                <c:pt idx="392" formatCode="General">
                  <c:v>0.57742029936685513</c:v>
                </c:pt>
                <c:pt idx="393" formatCode="General">
                  <c:v>0.57752351681346903</c:v>
                </c:pt>
                <c:pt idx="394" formatCode="General">
                  <c:v>0.57762634784719835</c:v>
                </c:pt>
                <c:pt idx="395" formatCode="General">
                  <c:v>0.57772879463524407</c:v>
                </c:pt>
                <c:pt idx="396" formatCode="General">
                  <c:v>0.57783085932862344</c:v>
                </c:pt>
                <c:pt idx="397" formatCode="General">
                  <c:v>0.57793254406232097</c:v>
                </c:pt>
                <c:pt idx="398" formatCode="General">
                  <c:v>0.57803385095543758</c:v>
                </c:pt>
                <c:pt idx="399" formatCode="General">
                  <c:v>0.57813478211133784</c:v>
                </c:pt>
                <c:pt idx="400" formatCode="General">
                  <c:v>0.57823533961779616</c:v>
                </c:pt>
                <c:pt idx="401" formatCode="General">
                  <c:v>0.57833552554714096</c:v>
                </c:pt>
                <c:pt idx="402" formatCode="General">
                  <c:v>0.57843534195639701</c:v>
                </c:pt>
                <c:pt idx="403" formatCode="General">
                  <c:v>0.57853479088742676</c:v>
                </c:pt>
                <c:pt idx="404" formatCode="General">
                  <c:v>0.57863387436706981</c:v>
                </c:pt>
                <c:pt idx="405" formatCode="General">
                  <c:v>0.57873259440728075</c:v>
                </c:pt>
                <c:pt idx="406" formatCode="General">
                  <c:v>0.57883095300526588</c:v>
                </c:pt>
                <c:pt idx="407" formatCode="General">
                  <c:v>0.57892895214361773</c:v>
                </c:pt>
                <c:pt idx="408" formatCode="General">
                  <c:v>0.57902659379044885</c:v>
                </c:pt>
                <c:pt idx="409" formatCode="General">
                  <c:v>0.57912387989952363</c:v>
                </c:pt>
                <c:pt idx="410" formatCode="General">
                  <c:v>0.57922081241038903</c:v>
                </c:pt>
                <c:pt idx="411" formatCode="General">
                  <c:v>0.57931739324850373</c:v>
                </c:pt>
                <c:pt idx="412" formatCode="General">
                  <c:v>0.57941362432536547</c:v>
                </c:pt>
                <c:pt idx="413" formatCode="General">
                  <c:v>0.57950950753863795</c:v>
                </c:pt>
                <c:pt idx="414" formatCode="General">
                  <c:v>0.57960504477227537</c:v>
                </c:pt>
                <c:pt idx="415" formatCode="General">
                  <c:v>0.57970023789664626</c:v>
                </c:pt>
                <c:pt idx="416" formatCode="General">
                  <c:v>0.57979508876865593</c:v>
                </c:pt>
                <c:pt idx="417" formatCode="General">
                  <c:v>0.57988959923186689</c:v>
                </c:pt>
                <c:pt idx="418" formatCode="General">
                  <c:v>0.57998377111661914</c:v>
                </c:pt>
                <c:pt idx="419" formatCode="General">
                  <c:v>0.58007760624014815</c:v>
                </c:pt>
                <c:pt idx="420" formatCode="General">
                  <c:v>0.580171106406702</c:v>
                </c:pt>
                <c:pt idx="421" formatCode="General">
                  <c:v>0.58026427340765752</c:v>
                </c:pt>
                <c:pt idx="422" formatCode="General">
                  <c:v>0.58035710902163462</c:v>
                </c:pt>
                <c:pt idx="423" formatCode="General">
                  <c:v>0.58044961501460979</c:v>
                </c:pt>
                <c:pt idx="424" formatCode="General">
                  <c:v>0.58054179314002829</c:v>
                </c:pt>
                <c:pt idx="425" formatCode="General">
                  <c:v>0.58063364513891502</c:v>
                </c:pt>
                <c:pt idx="426" formatCode="General">
                  <c:v>0.58072517273998459</c:v>
                </c:pt>
                <c:pt idx="427" formatCode="General">
                  <c:v>0.58081637765974969</c:v>
                </c:pt>
                <c:pt idx="428" formatCode="General">
                  <c:v>0.58090726160262873</c:v>
                </c:pt>
                <c:pt idx="429" formatCode="General">
                  <c:v>0.58099782626105234</c:v>
                </c:pt>
                <c:pt idx="430" formatCode="General">
                  <c:v>0.58108807331556844</c:v>
                </c:pt>
                <c:pt idx="431" formatCode="General">
                  <c:v>0.58117800443494627</c:v>
                </c:pt>
                <c:pt idx="432" formatCode="General">
                  <c:v>0.58126762127627973</c:v>
                </c:pt>
                <c:pt idx="433" formatCode="General">
                  <c:v>0.58135692548508922</c:v>
                </c:pt>
                <c:pt idx="434" formatCode="General">
                  <c:v>0.58144591869542239</c:v>
                </c:pt>
                <c:pt idx="435" formatCode="General">
                  <c:v>0.58153460252995426</c:v>
                </c:pt>
                <c:pt idx="436" formatCode="General">
                  <c:v>0.58162297860008583</c:v>
                </c:pt>
                <c:pt idx="437" formatCode="General">
                  <c:v>0.58171104850604183</c:v>
                </c:pt>
                <c:pt idx="438" formatCode="General">
                  <c:v>0.58179881383696763</c:v>
                </c:pt>
                <c:pt idx="439" formatCode="General">
                  <c:v>0.58188627617102495</c:v>
                </c:pt>
                <c:pt idx="440" formatCode="General">
                  <c:v>0.58197343707548654</c:v>
                </c:pt>
                <c:pt idx="441" formatCode="General">
                  <c:v>0.58206029810683002</c:v>
                </c:pt>
                <c:pt idx="442" formatCode="General">
                  <c:v>0.58214686081083067</c:v>
                </c:pt>
                <c:pt idx="443" formatCode="General">
                  <c:v>0.58223312672265337</c:v>
                </c:pt>
                <c:pt idx="444" formatCode="General">
                  <c:v>0.58231909736694343</c:v>
                </c:pt>
                <c:pt idx="445" formatCode="General">
                  <c:v>0.58240477425791659</c:v>
                </c:pt>
                <c:pt idx="446" formatCode="General">
                  <c:v>0.58249015889944811</c:v>
                </c:pt>
                <c:pt idx="447" formatCode="General">
                  <c:v>0.58257525278516087</c:v>
                </c:pt>
                <c:pt idx="448" formatCode="General">
                  <c:v>0.58266005739851268</c:v>
                </c:pt>
                <c:pt idx="449" formatCode="General">
                  <c:v>0.58274457421288262</c:v>
                </c:pt>
                <c:pt idx="450" formatCode="General">
                  <c:v>0.58282880469165643</c:v>
                </c:pt>
                <c:pt idx="451" formatCode="General">
                  <c:v>0.58291275028831124</c:v>
                </c:pt>
                <c:pt idx="452" formatCode="General">
                  <c:v>0.58299641244649925</c:v>
                </c:pt>
                <c:pt idx="453" formatCode="General">
                  <c:v>0.58307979260013054</c:v>
                </c:pt>
                <c:pt idx="454" formatCode="General">
                  <c:v>0.58316289217345552</c:v>
                </c:pt>
                <c:pt idx="455" formatCode="General">
                  <c:v>0.58324571258114577</c:v>
                </c:pt>
                <c:pt idx="456" formatCode="General">
                  <c:v>0.5833282552283745</c:v>
                </c:pt>
                <c:pt idx="457" formatCode="General">
                  <c:v>0.58341052151089634</c:v>
                </c:pt>
                <c:pt idx="458" formatCode="General">
                  <c:v>0.58349251281512604</c:v>
                </c:pt>
                <c:pt idx="459" formatCode="General">
                  <c:v>0.58357423051821644</c:v>
                </c:pt>
                <c:pt idx="460" formatCode="General">
                  <c:v>0.58365567598813584</c:v>
                </c:pt>
                <c:pt idx="461" formatCode="General">
                  <c:v>0.58373685058374436</c:v>
                </c:pt>
                <c:pt idx="462" formatCode="General">
                  <c:v>0.58381775565486971</c:v>
                </c:pt>
                <c:pt idx="463" formatCode="General">
                  <c:v>0.58389839254238207</c:v>
                </c:pt>
                <c:pt idx="464" formatCode="General">
                  <c:v>0.58397876257826831</c:v>
                </c:pt>
                <c:pt idx="465" formatCode="General">
                  <c:v>0.58405886708570554</c:v>
                </c:pt>
                <c:pt idx="466" formatCode="General">
                  <c:v>0.58413870737913387</c:v>
                </c:pt>
                <c:pt idx="467" formatCode="General">
                  <c:v>0.58421828476432824</c:v>
                </c:pt>
                <c:pt idx="468" formatCode="General">
                  <c:v>0.5842976005384698</c:v>
                </c:pt>
                <c:pt idx="469" formatCode="General">
                  <c:v>0.5843766559902166</c:v>
                </c:pt>
                <c:pt idx="470" formatCode="General">
                  <c:v>0.58445545239977348</c:v>
                </c:pt>
                <c:pt idx="471" formatCode="General">
                  <c:v>0.5845339910389612</c:v>
                </c:pt>
                <c:pt idx="472" formatCode="General">
                  <c:v>0.58461227317128517</c:v>
                </c:pt>
                <c:pt idx="473" formatCode="General">
                  <c:v>0.58469030005200306</c:v>
                </c:pt>
                <c:pt idx="474" formatCode="General">
                  <c:v>0.58476807292819233</c:v>
                </c:pt>
                <c:pt idx="475" formatCode="General">
                  <c:v>0.58484559303881634</c:v>
                </c:pt>
                <c:pt idx="476" formatCode="General">
                  <c:v>0.58492286161479068</c:v>
                </c:pt>
                <c:pt idx="477" formatCode="General">
                  <c:v>0.58499987987904833</c:v>
                </c:pt>
                <c:pt idx="478" formatCode="General">
                  <c:v>0.58507664904660406</c:v>
                </c:pt>
                <c:pt idx="479" formatCode="General">
                  <c:v>0.58515317032461867</c:v>
                </c:pt>
                <c:pt idx="480" formatCode="General">
                  <c:v>0.58522944491246232</c:v>
                </c:pt>
                <c:pt idx="481" formatCode="General">
                  <c:v>0.58530547400177724</c:v>
                </c:pt>
                <c:pt idx="482" formatCode="General">
                  <c:v>0.5853812587765399</c:v>
                </c:pt>
                <c:pt idx="483" formatCode="General">
                  <c:v>0.58545680041312265</c:v>
                </c:pt>
                <c:pt idx="484" formatCode="General">
                  <c:v>0.5855321000803545</c:v>
                </c:pt>
                <c:pt idx="485" formatCode="General">
                  <c:v>0.58560715893958182</c:v>
                </c:pt>
                <c:pt idx="486" formatCode="General">
                  <c:v>0.58568197814472789</c:v>
                </c:pt>
                <c:pt idx="487" formatCode="General">
                  <c:v>0.58575655884235212</c:v>
                </c:pt>
                <c:pt idx="488" formatCode="General">
                  <c:v>0.58583090217170886</c:v>
                </c:pt>
                <c:pt idx="489" formatCode="General">
                  <c:v>0.58590500926480549</c:v>
                </c:pt>
                <c:pt idx="490" formatCode="General">
                  <c:v>0.5859788812464598</c:v>
                </c:pt>
                <c:pt idx="491" formatCode="General">
                  <c:v>0.58605251923435731</c:v>
                </c:pt>
                <c:pt idx="492" formatCode="General">
                  <c:v>0.58612592433910737</c:v>
                </c:pt>
                <c:pt idx="493" formatCode="General">
                  <c:v>0.58619909766429934</c:v>
                </c:pt>
                <c:pt idx="494" formatCode="General">
                  <c:v>0.58627204030655788</c:v>
                </c:pt>
                <c:pt idx="495" formatCode="General">
                  <c:v>0.58634475335559777</c:v>
                </c:pt>
                <c:pt idx="496" formatCode="General">
                  <c:v>0.58641723789427846</c:v>
                </c:pt>
                <c:pt idx="497" formatCode="General">
                  <c:v>0.58648949499865777</c:v>
                </c:pt>
                <c:pt idx="498" formatCode="General">
                  <c:v>0.58656152573804521</c:v>
                </c:pt>
                <c:pt idx="499" formatCode="General">
                  <c:v>0.58663333117505478</c:v>
                </c:pt>
                <c:pt idx="500" formatCode="General">
                  <c:v>0.58670491236565758</c:v>
                </c:pt>
                <c:pt idx="501" formatCode="General">
                  <c:v>0.5867762703592333</c:v>
                </c:pt>
                <c:pt idx="502" formatCode="General">
                  <c:v>0.58684740619862175</c:v>
                </c:pt>
                <c:pt idx="503" formatCode="General">
                  <c:v>0.58691832092017382</c:v>
                </c:pt>
                <c:pt idx="504" formatCode="General">
                  <c:v>0.58698901555380167</c:v>
                </c:pt>
                <c:pt idx="505" formatCode="General">
                  <c:v>0.58705949112302891</c:v>
                </c:pt>
                <c:pt idx="506" formatCode="General">
                  <c:v>0.58712974864503997</c:v>
                </c:pt>
                <c:pt idx="507" formatCode="General">
                  <c:v>0.58719978913072912</c:v>
                </c:pt>
                <c:pt idx="508" formatCode="General">
                  <c:v>0.58726961358474894</c:v>
                </c:pt>
                <c:pt idx="509" formatCode="General">
                  <c:v>0.58733922300555863</c:v>
                </c:pt>
                <c:pt idx="510" formatCode="General">
                  <c:v>0.58740861838547143</c:v>
                </c:pt>
                <c:pt idx="511" formatCode="General">
                  <c:v>0.5874778007107021</c:v>
                </c:pt>
                <c:pt idx="512" formatCode="General">
                  <c:v>0.58754677096141361</c:v>
                </c:pt>
                <c:pt idx="513" formatCode="General">
                  <c:v>0.58761553011176348</c:v>
                </c:pt>
                <c:pt idx="514" formatCode="General">
                  <c:v>0.58768407912994969</c:v>
                </c:pt>
                <c:pt idx="515" formatCode="General">
                  <c:v>0.58775241897825614</c:v>
                </c:pt>
                <c:pt idx="516" formatCode="General">
                  <c:v>0.58782055061309813</c:v>
                </c:pt>
                <c:pt idx="517" formatCode="General">
                  <c:v>0.58788847498506647</c:v>
                </c:pt>
                <c:pt idx="518" formatCode="General">
                  <c:v>0.58795619303897229</c:v>
                </c:pt>
                <c:pt idx="519" formatCode="General">
                  <c:v>0.58802370571389051</c:v>
                </c:pt>
                <c:pt idx="520" formatCode="General">
                  <c:v>0.58809101394320351</c:v>
                </c:pt>
                <c:pt idx="521" formatCode="General">
                  <c:v>0.58815811865464429</c:v>
                </c:pt>
                <c:pt idx="522" formatCode="General">
                  <c:v>0.588225020770339</c:v>
                </c:pt>
                <c:pt idx="523" formatCode="General">
                  <c:v>0.58829172120684936</c:v>
                </c:pt>
                <c:pt idx="524" formatCode="General">
                  <c:v>0.58835822087521439</c:v>
                </c:pt>
                <c:pt idx="525" formatCode="General">
                  <c:v>0.58842452068099227</c:v>
                </c:pt>
                <c:pt idx="526" formatCode="General">
                  <c:v>0.58849062152430121</c:v>
                </c:pt>
                <c:pt idx="527" formatCode="General">
                  <c:v>0.58855652429986038</c:v>
                </c:pt>
                <c:pt idx="528" formatCode="General">
                  <c:v>0.58862222989703039</c:v>
                </c:pt>
                <c:pt idx="529" formatCode="General">
                  <c:v>0.58868773919985329</c:v>
                </c:pt>
                <c:pt idx="530" formatCode="General">
                  <c:v>0.58875305308709236</c:v>
                </c:pt>
                <c:pt idx="531" formatCode="General">
                  <c:v>0.58881817243227119</c:v>
                </c:pt>
                <c:pt idx="532" formatCode="General">
                  <c:v>0.58888309810371309</c:v>
                </c:pt>
                <c:pt idx="533" formatCode="General">
                  <c:v>0.58894783096457937</c:v>
                </c:pt>
                <c:pt idx="534" formatCode="General">
                  <c:v>0.589012371872908</c:v>
                </c:pt>
                <c:pt idx="535" formatCode="General">
                  <c:v>0.58907672168165137</c:v>
                </c:pt>
                <c:pt idx="536" formatCode="General">
                  <c:v>0.58914088123871389</c:v>
                </c:pt>
                <c:pt idx="537" formatCode="General">
                  <c:v>0.5892048513869893</c:v>
                </c:pt>
                <c:pt idx="538" formatCode="General">
                  <c:v>0.58926863296439791</c:v>
                </c:pt>
                <c:pt idx="539" formatCode="General">
                  <c:v>0.58933222680392272</c:v>
                </c:pt>
                <c:pt idx="540" formatCode="General">
                  <c:v>0.58939563373364634</c:v>
                </c:pt>
                <c:pt idx="541" formatCode="General">
                  <c:v>0.5894588545767866</c:v>
                </c:pt>
                <c:pt idx="542" formatCode="General">
                  <c:v>0.58952189015173218</c:v>
                </c:pt>
                <c:pt idx="543" formatCode="General">
                  <c:v>0.58958474127207827</c:v>
                </c:pt>
                <c:pt idx="544" formatCode="General">
                  <c:v>0.58964740874666155</c:v>
                </c:pt>
                <c:pt idx="545" formatCode="General">
                  <c:v>0.58970989337959467</c:v>
                </c:pt>
                <c:pt idx="546" formatCode="General">
                  <c:v>0.58977219597030095</c:v>
                </c:pt>
                <c:pt idx="547" formatCode="General">
                  <c:v>0.58983431731354852</c:v>
                </c:pt>
                <c:pt idx="548" formatCode="General">
                  <c:v>0.5898962581994841</c:v>
                </c:pt>
                <c:pt idx="549" formatCode="General">
                  <c:v>0.58995801941366655</c:v>
                </c:pt>
                <c:pt idx="550" formatCode="General">
                  <c:v>0.59001960173710011</c:v>
                </c:pt>
                <c:pt idx="551" formatCode="General">
                  <c:v>0.59008100594626756</c:v>
                </c:pt>
                <c:pt idx="552" formatCode="General">
                  <c:v>0.59014223281316247</c:v>
                </c:pt>
                <c:pt idx="553" formatCode="General">
                  <c:v>0.59020328310532211</c:v>
                </c:pt>
                <c:pt idx="554" formatCode="General">
                  <c:v>0.59026415758585926</c:v>
                </c:pt>
                <c:pt idx="555" formatCode="General">
                  <c:v>0.59032485701349413</c:v>
                </c:pt>
                <c:pt idx="556" formatCode="General">
                  <c:v>0.59038538214258596</c:v>
                </c:pt>
                <c:pt idx="557" formatCode="General">
                  <c:v>0.59044573372316433</c:v>
                </c:pt>
                <c:pt idx="558" formatCode="General">
                  <c:v>0.59050591250096007</c:v>
                </c:pt>
                <c:pt idx="559" formatCode="General">
                  <c:v>0.59056591921743606</c:v>
                </c:pt>
                <c:pt idx="560" formatCode="General">
                  <c:v>0.59062575460981781</c:v>
                </c:pt>
                <c:pt idx="561" formatCode="General">
                  <c:v>0.59068541941112374</c:v>
                </c:pt>
                <c:pt idx="562" formatCode="General">
                  <c:v>0.59074491435019505</c:v>
                </c:pt>
                <c:pt idx="563" formatCode="General">
                  <c:v>0.59080424015172528</c:v>
                </c:pt>
                <c:pt idx="564" formatCode="General">
                  <c:v>0.59086339753629014</c:v>
                </c:pt>
                <c:pt idx="565" formatCode="General">
                  <c:v>0.59092238722037649</c:v>
                </c:pt>
                <c:pt idx="566" formatCode="General">
                  <c:v>0.59098120991641145</c:v>
                </c:pt>
                <c:pt idx="567" formatCode="General">
                  <c:v>0.59103986633279082</c:v>
                </c:pt>
                <c:pt idx="568" formatCode="General">
                  <c:v>0.59109835717390802</c:v>
                </c:pt>
                <c:pt idx="569" formatCode="General">
                  <c:v>0.59115668314018188</c:v>
                </c:pt>
                <c:pt idx="570" formatCode="General">
                  <c:v>0.59121484492808507</c:v>
                </c:pt>
                <c:pt idx="571" formatCode="General">
                  <c:v>0.59127284323017137</c:v>
                </c:pt>
                <c:pt idx="572" formatCode="General">
                  <c:v>0.5913306787351037</c:v>
                </c:pt>
                <c:pt idx="573" formatCode="General">
                  <c:v>0.59138835212768104</c:v>
                </c:pt>
                <c:pt idx="574" formatCode="General">
                  <c:v>0.59144586408886568</c:v>
                </c:pt>
                <c:pt idx="575" formatCode="General">
                  <c:v>0.59150321529581007</c:v>
                </c:pt>
                <c:pt idx="576" formatCode="General">
                  <c:v>0.59156040642188334</c:v>
                </c:pt>
                <c:pt idx="577" formatCode="General">
                  <c:v>0.59161743813669765</c:v>
                </c:pt>
                <c:pt idx="578" formatCode="General">
                  <c:v>0.59167431110613455</c:v>
                </c:pt>
                <c:pt idx="579" formatCode="General">
                  <c:v>0.59173102599237082</c:v>
                </c:pt>
                <c:pt idx="580" formatCode="General">
                  <c:v>0.59178758345390425</c:v>
                </c:pt>
                <c:pt idx="581" formatCode="General">
                  <c:v>0.59184398414557904</c:v>
                </c:pt>
                <c:pt idx="582" formatCode="General">
                  <c:v>0.59190022871861125</c:v>
                </c:pt>
                <c:pt idx="583" formatCode="General">
                  <c:v>0.59195631782061386</c:v>
                </c:pt>
                <c:pt idx="584" formatCode="General">
                  <c:v>0.59201225209562158</c:v>
                </c:pt>
                <c:pt idx="585" formatCode="General">
                  <c:v>0.59206803218411574</c:v>
                </c:pt>
                <c:pt idx="586" formatCode="General">
                  <c:v>0.59212365872304851</c:v>
                </c:pt>
                <c:pt idx="587" formatCode="General">
                  <c:v>0.59217913234586739</c:v>
                </c:pt>
                <c:pt idx="588" formatCode="General">
                  <c:v>0.59223445368253913</c:v>
                </c:pt>
                <c:pt idx="589" formatCode="General">
                  <c:v>0.5922896233595738</c:v>
                </c:pt>
                <c:pt idx="590" formatCode="General">
                  <c:v>0.59234464200004822</c:v>
                </c:pt>
                <c:pt idx="591" formatCode="General">
                  <c:v>0.59239951022362969</c:v>
                </c:pt>
                <c:pt idx="592" formatCode="General">
                  <c:v>0.59245422864659913</c:v>
                </c:pt>
                <c:pt idx="593" formatCode="General">
                  <c:v>0.59250879788187427</c:v>
                </c:pt>
                <c:pt idx="594" formatCode="General">
                  <c:v>0.5925632185390326</c:v>
                </c:pt>
                <c:pt idx="595" formatCode="General">
                  <c:v>0.59261749122433394</c:v>
                </c:pt>
                <c:pt idx="596" formatCode="General">
                  <c:v>0.59267161654074307</c:v>
                </c:pt>
                <c:pt idx="597" formatCode="General">
                  <c:v>0.59272559508795231</c:v>
                </c:pt>
                <c:pt idx="598" formatCode="General">
                  <c:v>0.59277942746240331</c:v>
                </c:pt>
                <c:pt idx="599" formatCode="General">
                  <c:v>0.59283311425730933</c:v>
                </c:pt>
                <c:pt idx="600" formatCode="General">
                  <c:v>0.59288665606267688</c:v>
                </c:pt>
                <c:pt idx="601" formatCode="General">
                  <c:v>0.59294005346532741</c:v>
                </c:pt>
                <c:pt idx="602" formatCode="General">
                  <c:v>0.59299330704891906</c:v>
                </c:pt>
                <c:pt idx="603" formatCode="General">
                  <c:v>0.59304641739396746</c:v>
                </c:pt>
                <c:pt idx="604" formatCode="General">
                  <c:v>0.5930993850778673</c:v>
                </c:pt>
                <c:pt idx="605" formatCode="General">
                  <c:v>0.59315221067491297</c:v>
                </c:pt>
                <c:pt idx="606" formatCode="General">
                  <c:v>0.59320489475631955</c:v>
                </c:pt>
                <c:pt idx="607" formatCode="General">
                  <c:v>0.59325743789024321</c:v>
                </c:pt>
                <c:pt idx="608" formatCode="General">
                  <c:v>0.59330984064180192</c:v>
                </c:pt>
                <c:pt idx="609" formatCode="General">
                  <c:v>0.5933621035730956</c:v>
                </c:pt>
                <c:pt idx="610" formatCode="General">
                  <c:v>0.59341422724322634</c:v>
                </c:pt>
                <c:pt idx="611" formatCode="General">
                  <c:v>0.59346621220831808</c:v>
                </c:pt>
                <c:pt idx="612" formatCode="General">
                  <c:v>0.59351805902153676</c:v>
                </c:pt>
                <c:pt idx="613" formatCode="General">
                  <c:v>0.59356976823310981</c:v>
                </c:pt>
                <c:pt idx="614" formatCode="General">
                  <c:v>0.59362134039034564</c:v>
                </c:pt>
                <c:pt idx="615" formatCode="General">
                  <c:v>0.593672776037653</c:v>
                </c:pt>
                <c:pt idx="616" formatCode="General">
                  <c:v>0.59372407571656016</c:v>
                </c:pt>
                <c:pt idx="617" formatCode="General">
                  <c:v>0.593775239965734</c:v>
                </c:pt>
                <c:pt idx="618" formatCode="General">
                  <c:v>0.5938262693209988</c:v>
                </c:pt>
                <c:pt idx="619" formatCode="General">
                  <c:v>0.59387716431535498</c:v>
                </c:pt>
                <c:pt idx="620" formatCode="General">
                  <c:v>0.59392792547899775</c:v>
                </c:pt>
                <c:pt idx="621" formatCode="General">
                  <c:v>0.59397855333933536</c:v>
                </c:pt>
                <c:pt idx="622" formatCode="General">
                  <c:v>0.59402904842100768</c:v>
                </c:pt>
                <c:pt idx="623" formatCode="General">
                  <c:v>0.59407941124590424</c:v>
                </c:pt>
                <c:pt idx="624" formatCode="General">
                  <c:v>0.594129642333182</c:v>
                </c:pt>
                <c:pt idx="625" formatCode="General">
                  <c:v>0.59417974219928349</c:v>
                </c:pt>
                <c:pt idx="626" formatCode="General">
                  <c:v>0.59422971135795455</c:v>
                </c:pt>
                <c:pt idx="627" formatCode="General">
                  <c:v>0.59427955032026181</c:v>
                </c:pt>
                <c:pt idx="628" formatCode="General">
                  <c:v>0.59432925959460992</c:v>
                </c:pt>
                <c:pt idx="629" formatCode="General">
                  <c:v>0.59437883968675931</c:v>
                </c:pt>
                <c:pt idx="630" formatCode="General">
                  <c:v>0.59442829109984308</c:v>
                </c:pt>
                <c:pt idx="631" formatCode="General">
                  <c:v>0.59447761433438395</c:v>
                </c:pt>
                <c:pt idx="632" formatCode="General">
                  <c:v>0.59452680988831152</c:v>
                </c:pt>
                <c:pt idx="633" formatCode="General">
                  <c:v>0.59457587825697877</c:v>
                </c:pt>
                <c:pt idx="634" formatCode="General">
                  <c:v>0.59462481993317884</c:v>
                </c:pt>
                <c:pt idx="635" formatCode="General">
                  <c:v>0.59467363540716145</c:v>
                </c:pt>
                <c:pt idx="636" formatCode="General">
                  <c:v>0.59472232516664925</c:v>
                </c:pt>
                <c:pt idx="637" formatCode="General">
                  <c:v>0.59477088969685432</c:v>
                </c:pt>
                <c:pt idx="638" formatCode="General">
                  <c:v>0.5948193294804941</c:v>
                </c:pt>
                <c:pt idx="639" formatCode="General">
                  <c:v>0.59486764499780731</c:v>
                </c:pt>
                <c:pt idx="640" formatCode="General">
                  <c:v>0.59491583672657034</c:v>
                </c:pt>
                <c:pt idx="641" formatCode="General">
                  <c:v>0.59496390514211239</c:v>
                </c:pt>
                <c:pt idx="642" formatCode="General">
                  <c:v>0.59501185071733154</c:v>
                </c:pt>
                <c:pt idx="643" formatCode="General">
                  <c:v>0.59505967392270998</c:v>
                </c:pt>
                <c:pt idx="644" formatCode="General">
                  <c:v>0.59510737522632984</c:v>
                </c:pt>
                <c:pt idx="645" formatCode="General">
                  <c:v>0.59515495509388805</c:v>
                </c:pt>
                <c:pt idx="646" formatCode="General">
                  <c:v>0.59520241398871176</c:v>
                </c:pt>
                <c:pt idx="647" formatCode="General">
                  <c:v>0.59524975237177324</c:v>
                </c:pt>
                <c:pt idx="648" formatCode="General">
                  <c:v>0.59529697070170506</c:v>
                </c:pt>
                <c:pt idx="649" formatCode="General">
                  <c:v>0.59534406943481466</c:v>
                </c:pt>
                <c:pt idx="650" formatCode="General">
                  <c:v>0.59539104902509921</c:v>
                </c:pt>
                <c:pt idx="651" formatCode="General">
                  <c:v>0.59543790992426016</c:v>
                </c:pt>
                <c:pt idx="652" formatCode="General">
                  <c:v>0.5954846525817179</c:v>
                </c:pt>
                <c:pt idx="653" formatCode="General">
                  <c:v>0.59553127744462586</c:v>
                </c:pt>
                <c:pt idx="654" formatCode="General">
                  <c:v>0.59557778495788494</c:v>
                </c:pt>
                <c:pt idx="655" formatCode="General">
                  <c:v>0.59562417556415781</c:v>
                </c:pt>
                <c:pt idx="656" formatCode="General">
                  <c:v>0.59567044970388272</c:v>
                </c:pt>
                <c:pt idx="657" formatCode="General">
                  <c:v>0.59571660781528768</c:v>
                </c:pt>
                <c:pt idx="658" formatCode="General">
                  <c:v>0.59576265033440423</c:v>
                </c:pt>
                <c:pt idx="659" formatCode="General">
                  <c:v>0.595808577695081</c:v>
                </c:pt>
                <c:pt idx="660" formatCode="General">
                  <c:v>0.59585439032899756</c:v>
                </c:pt>
                <c:pt idx="661" formatCode="General">
                  <c:v>0.59590008866567812</c:v>
                </c:pt>
                <c:pt idx="662" formatCode="General">
                  <c:v>0.59594567313250457</c:v>
                </c:pt>
                <c:pt idx="663" formatCode="General">
                  <c:v>0.59599114415473009</c:v>
                </c:pt>
                <c:pt idx="664" formatCode="General">
                  <c:v>0.59603650215549231</c:v>
                </c:pt>
                <c:pt idx="665" formatCode="General">
                  <c:v>0.59608174755582655</c:v>
                </c:pt>
                <c:pt idx="666" formatCode="General">
                  <c:v>0.59612688077467868</c:v>
                </c:pt>
                <c:pt idx="667" formatCode="General">
                  <c:v>0.59617190222891836</c:v>
                </c:pt>
                <c:pt idx="668" formatCode="General">
                  <c:v>0.59621681233335144</c:v>
                </c:pt>
                <c:pt idx="669" formatCode="General">
                  <c:v>0.59626161150073309</c:v>
                </c:pt>
                <c:pt idx="670" formatCode="General">
                  <c:v>0.59630630014178043</c:v>
                </c:pt>
                <c:pt idx="671" formatCode="General">
                  <c:v>0.59635087866518499</c:v>
                </c:pt>
                <c:pt idx="672" formatCode="General">
                  <c:v>0.59639534747762513</c:v>
                </c:pt>
                <c:pt idx="673" formatCode="General">
                  <c:v>0.59643970698377857</c:v>
                </c:pt>
                <c:pt idx="674" formatCode="General">
                  <c:v>0.59648395758633466</c:v>
                </c:pt>
                <c:pt idx="675" formatCode="General">
                  <c:v>0.5965280996860064</c:v>
                </c:pt>
                <c:pt idx="676" formatCode="General">
                  <c:v>0.59657213368154272</c:v>
                </c:pt>
                <c:pt idx="677" formatCode="General">
                  <c:v>0.59661605996974054</c:v>
                </c:pt>
                <c:pt idx="678" formatCode="General">
                  <c:v>0.59665987894545669</c:v>
                </c:pt>
                <c:pt idx="679" formatCode="General">
                  <c:v>0.59670359100161963</c:v>
                </c:pt>
                <c:pt idx="680" formatCode="General">
                  <c:v>0.59674719652924113</c:v>
                </c:pt>
                <c:pt idx="681" formatCode="General">
                  <c:v>0.59679069591742839</c:v>
                </c:pt>
                <c:pt idx="682" formatCode="General">
                  <c:v>0.59683408955339512</c:v>
                </c:pt>
                <c:pt idx="683" formatCode="General">
                  <c:v>0.5968773778224733</c:v>
                </c:pt>
                <c:pt idx="684" formatCode="General">
                  <c:v>0.59692056110812453</c:v>
                </c:pt>
                <c:pt idx="685" formatCode="General">
                  <c:v>0.59696363979195155</c:v>
                </c:pt>
                <c:pt idx="686" formatCode="General">
                  <c:v>0.59700661425370916</c:v>
                </c:pt>
                <c:pt idx="687" formatCode="General">
                  <c:v>0.59704948487131559</c:v>
                </c:pt>
                <c:pt idx="688" formatCode="General">
                  <c:v>0.59709225202086369</c:v>
                </c:pt>
                <c:pt idx="689" formatCode="General">
                  <c:v>0.59713491607663172</c:v>
                </c:pt>
                <c:pt idx="690" formatCode="General">
                  <c:v>0.59717747741109439</c:v>
                </c:pt>
                <c:pt idx="691" formatCode="General">
                  <c:v>0.59721993639493376</c:v>
                </c:pt>
                <c:pt idx="692" formatCode="General">
                  <c:v>0.59726229339705006</c:v>
                </c:pt>
                <c:pt idx="693" formatCode="General">
                  <c:v>0.59730454878457206</c:v>
                </c:pt>
                <c:pt idx="694" formatCode="General">
                  <c:v>0.59734670292286807</c:v>
                </c:pt>
                <c:pt idx="695" formatCode="General">
                  <c:v>0.59738875617555631</c:v>
                </c:pt>
                <c:pt idx="696" formatCode="General">
                  <c:v>0.59743070890451533</c:v>
                </c:pt>
                <c:pt idx="697" formatCode="General">
                  <c:v>0.59747256146989458</c:v>
                </c:pt>
                <c:pt idx="698" formatCode="General">
                  <c:v>0.59751431423012469</c:v>
                </c:pt>
                <c:pt idx="699" formatCode="General">
                  <c:v>0.59755596754192741</c:v>
                </c:pt>
                <c:pt idx="700" formatCode="General">
                  <c:v>0.59759752176032632</c:v>
                </c:pt>
                <c:pt idx="701" formatCode="General">
                  <c:v>0.59763897723865644</c:v>
                </c:pt>
                <c:pt idx="702" formatCode="General">
                  <c:v>0.59768033432857437</c:v>
                </c:pt>
                <c:pt idx="703" formatCode="General">
                  <c:v>0.59772159338006858</c:v>
                </c:pt>
                <c:pt idx="704" formatCode="General">
                  <c:v>0.59776275474146889</c:v>
                </c:pt>
                <c:pt idx="705" formatCode="General">
                  <c:v>0.59780381875945643</c:v>
                </c:pt>
                <c:pt idx="706" formatCode="General">
                  <c:v>0.5978447857790733</c:v>
                </c:pt>
                <c:pt idx="707" formatCode="General">
                  <c:v>0.59788565614373257</c:v>
                </c:pt>
                <c:pt idx="708" formatCode="General">
                  <c:v>0.59792643019522751</c:v>
                </c:pt>
                <c:pt idx="709" formatCode="General">
                  <c:v>0.59796710827374122</c:v>
                </c:pt>
                <c:pt idx="710" formatCode="General">
                  <c:v>0.59800769071785631</c:v>
                </c:pt>
                <c:pt idx="711" formatCode="General">
                  <c:v>0.59804817786456399</c:v>
                </c:pt>
                <c:pt idx="712" formatCode="General">
                  <c:v>0.59808857004927374</c:v>
                </c:pt>
                <c:pt idx="713" formatCode="General">
                  <c:v>0.59812886760582218</c:v>
                </c:pt>
                <c:pt idx="714" formatCode="General">
                  <c:v>0.59816907086648274</c:v>
                </c:pt>
                <c:pt idx="715" formatCode="General">
                  <c:v>0.59820918016197444</c:v>
                </c:pt>
                <c:pt idx="716" formatCode="General">
                  <c:v>0.59824919582147118</c:v>
                </c:pt>
                <c:pt idx="717" formatCode="General">
                  <c:v>0.59828911817261055</c:v>
                </c:pt>
                <c:pt idx="718" formatCode="General">
                  <c:v>0.59832894754150312</c:v>
                </c:pt>
                <c:pt idx="719" formatCode="General">
                  <c:v>0.59836868425274092</c:v>
                </c:pt>
                <c:pt idx="720" formatCode="General">
                  <c:v>0.59840832862940663</c:v>
                </c:pt>
                <c:pt idx="721" formatCode="General">
                  <c:v>0.5984478809930821</c:v>
                </c:pt>
                <c:pt idx="722" formatCode="General">
                  <c:v>0.59848734166385709</c:v>
                </c:pt>
                <c:pt idx="723" formatCode="General">
                  <c:v>0.59852671096033816</c:v>
                </c:pt>
                <c:pt idx="724" formatCode="General">
                  <c:v>0.59856598919965687</c:v>
                </c:pt>
                <c:pt idx="725" formatCode="General">
                  <c:v>0.59860517669747859</c:v>
                </c:pt>
                <c:pt idx="726" formatCode="General">
                  <c:v>0.59864427376801088</c:v>
                </c:pt>
                <c:pt idx="727" formatCode="General">
                  <c:v>0.59868328072401189</c:v>
                </c:pt>
                <c:pt idx="728" formatCode="General">
                  <c:v>0.5987221978767987</c:v>
                </c:pt>
                <c:pt idx="729" formatCode="General">
                  <c:v>0.59876102553625554</c:v>
                </c:pt>
                <c:pt idx="730" formatCode="General">
                  <c:v>0.59879976401084223</c:v>
                </c:pt>
                <c:pt idx="731" formatCode="General">
                  <c:v>0.59883841360760226</c:v>
                </c:pt>
                <c:pt idx="732" formatCode="General">
                  <c:v>0.59887697463217082</c:v>
                </c:pt>
                <c:pt idx="733" formatCode="General">
                  <c:v>0.598915447388783</c:v>
                </c:pt>
                <c:pt idx="734" formatCode="General">
                  <c:v>0.59895383218028164</c:v>
                </c:pt>
                <c:pt idx="735" formatCode="General">
                  <c:v>0.5989921293081254</c:v>
                </c:pt>
                <c:pt idx="736" formatCode="General">
                  <c:v>0.59903033907239678</c:v>
                </c:pt>
                <c:pt idx="737" formatCode="General">
                  <c:v>0.59906846177180961</c:v>
                </c:pt>
                <c:pt idx="738" formatCode="General">
                  <c:v>0.59910649770371727</c:v>
                </c:pt>
                <c:pt idx="739" formatCode="General">
                  <c:v>0.59914444716412019</c:v>
                </c:pt>
                <c:pt idx="740" formatCode="General">
                  <c:v>0.59918231044767345</c:v>
                </c:pt>
                <c:pt idx="741" formatCode="General">
                  <c:v>0.59922008784769465</c:v>
                </c:pt>
                <c:pt idx="742" formatCode="General">
                  <c:v>0.59925777965617122</c:v>
                </c:pt>
                <c:pt idx="743" formatCode="General">
                  <c:v>0.59929538616376843</c:v>
                </c:pt>
                <c:pt idx="744" formatCode="General">
                  <c:v>0.59933290765983616</c:v>
                </c:pt>
                <c:pt idx="745" formatCode="General">
                  <c:v>0.5993703444324171</c:v>
                </c:pt>
                <c:pt idx="746" formatCode="General">
                  <c:v>0.59940769676825345</c:v>
                </c:pt>
                <c:pt idx="747" formatCode="General">
                  <c:v>0.59944496495279476</c:v>
                </c:pt>
                <c:pt idx="748" formatCode="General">
                  <c:v>0.59948214927020482</c:v>
                </c:pt>
                <c:pt idx="749" formatCode="General">
                  <c:v>0.59951925000336925</c:v>
                </c:pt>
                <c:pt idx="750" formatCode="General">
                  <c:v>0.59955626743390245</c:v>
                </c:pt>
                <c:pt idx="751" formatCode="General">
                  <c:v>0.59959320184215459</c:v>
                </c:pt>
                <c:pt idx="752" formatCode="General">
                  <c:v>0.59963005350721921</c:v>
                </c:pt>
                <c:pt idx="753" formatCode="General">
                  <c:v>0.59966682270693983</c:v>
                </c:pt>
                <c:pt idx="754" formatCode="General">
                  <c:v>0.59970350971791697</c:v>
                </c:pt>
                <c:pt idx="755" formatCode="General">
                  <c:v>0.59974011481551515</c:v>
                </c:pt>
                <c:pt idx="756" formatCode="General">
                  <c:v>0.59977663827386996</c:v>
                </c:pt>
                <c:pt idx="757" formatCode="General">
                  <c:v>0.59981308036589465</c:v>
                </c:pt>
                <c:pt idx="758" formatCode="General">
                  <c:v>0.59984944136328722</c:v>
                </c:pt>
                <c:pt idx="759" formatCode="General">
                  <c:v>0.59988572153653674</c:v>
                </c:pt>
                <c:pt idx="760" formatCode="General">
                  <c:v>0.59992192115493059</c:v>
                </c:pt>
                <c:pt idx="761" formatCode="General">
                  <c:v>0.59995804048656065</c:v>
                </c:pt>
                <c:pt idx="762" formatCode="General">
                  <c:v>0.59999407979833042</c:v>
                </c:pt>
                <c:pt idx="763" formatCode="General">
                  <c:v>0.600030039355961</c:v>
                </c:pt>
                <c:pt idx="764" formatCode="General">
                  <c:v>0.60006591942399834</c:v>
                </c:pt>
                <c:pt idx="765" formatCode="General">
                  <c:v>0.60010172026581898</c:v>
                </c:pt>
                <c:pt idx="766" formatCode="General">
                  <c:v>0.60013744214363718</c:v>
                </c:pt>
                <c:pt idx="767" formatCode="General">
                  <c:v>0.60017308531851088</c:v>
                </c:pt>
                <c:pt idx="768" formatCode="General">
                  <c:v>0.60020865005034829</c:v>
                </c:pt>
                <c:pt idx="769" formatCode="General">
                  <c:v>0.60024413659791398</c:v>
                </c:pt>
                <c:pt idx="770" formatCode="General">
                  <c:v>0.60027954521883553</c:v>
                </c:pt>
                <c:pt idx="771" formatCode="General">
                  <c:v>0.60031487616960943</c:v>
                </c:pt>
                <c:pt idx="772" formatCode="General">
                  <c:v>0.60035012970560742</c:v>
                </c:pt>
                <c:pt idx="773" formatCode="General">
                  <c:v>0.60038530608108276</c:v>
                </c:pt>
                <c:pt idx="774" formatCode="General">
                  <c:v>0.60042040554917608</c:v>
                </c:pt>
                <c:pt idx="775" formatCode="General">
                  <c:v>0.60045542836192167</c:v>
                </c:pt>
                <c:pt idx="776" formatCode="General">
                  <c:v>0.60049037477025347</c:v>
                </c:pt>
                <c:pt idx="777" formatCode="General">
                  <c:v>0.60052524502401117</c:v>
                </c:pt>
                <c:pt idx="778" formatCode="General">
                  <c:v>0.6005600393719458</c:v>
                </c:pt>
                <c:pt idx="779" formatCode="General">
                  <c:v>0.60059475806172624</c:v>
                </c:pt>
                <c:pt idx="780" formatCode="General">
                  <c:v>0.60062940133994447</c:v>
                </c:pt>
                <c:pt idx="781" formatCode="General">
                  <c:v>0.60066396945212186</c:v>
                </c:pt>
                <c:pt idx="782" formatCode="General">
                  <c:v>0.60069846264271487</c:v>
                </c:pt>
                <c:pt idx="783" formatCode="General">
                  <c:v>0.6007328811551208</c:v>
                </c:pt>
                <c:pt idx="784" formatCode="General">
                  <c:v>0.60076722523168347</c:v>
                </c:pt>
                <c:pt idx="785" formatCode="General">
                  <c:v>0.60080149511369885</c:v>
                </c:pt>
                <c:pt idx="786" formatCode="General">
                  <c:v>0.60083569104142098</c:v>
                </c:pt>
                <c:pt idx="787" formatCode="General">
                  <c:v>0.60086981325406741</c:v>
                </c:pt>
                <c:pt idx="788" formatCode="General">
                  <c:v>0.60090386198982471</c:v>
                </c:pt>
                <c:pt idx="789" formatCode="General">
                  <c:v>0.60093783748585405</c:v>
                </c:pt>
                <c:pt idx="790" formatCode="General">
                  <c:v>0.60097173997829711</c:v>
                </c:pt>
                <c:pt idx="791" formatCode="General">
                  <c:v>0.60100556970228081</c:v>
                </c:pt>
                <c:pt idx="792" formatCode="General">
                  <c:v>0.60103932689192352</c:v>
                </c:pt>
                <c:pt idx="793" formatCode="General">
                  <c:v>0.60107301178033989</c:v>
                </c:pt>
                <c:pt idx="794" formatCode="General">
                  <c:v>0.60110662459964648</c:v>
                </c:pt>
                <c:pt idx="795" formatCode="General">
                  <c:v>0.60114016558096706</c:v>
                </c:pt>
                <c:pt idx="796" formatCode="General">
                  <c:v>0.60117363495443799</c:v>
                </c:pt>
                <c:pt idx="797" formatCode="General">
                  <c:v>0.6012070329492134</c:v>
                </c:pt>
                <c:pt idx="798" formatCode="General">
                  <c:v>0.60124035979347035</c:v>
                </c:pt>
                <c:pt idx="799" formatCode="General">
                  <c:v>0.60127361571441429</c:v>
                </c:pt>
                <c:pt idx="800" formatCode="General">
                  <c:v>0.60130680093828381</c:v>
                </c:pt>
                <c:pt idx="801" formatCode="General">
                  <c:v>0.60133991569035627</c:v>
                </c:pt>
                <c:pt idx="802" formatCode="General">
                  <c:v>0.60137296019495246</c:v>
                </c:pt>
                <c:pt idx="803" formatCode="General">
                  <c:v>0.60140593467544201</c:v>
                </c:pt>
                <c:pt idx="804" formatCode="General">
                  <c:v>0.60143883935424824</c:v>
                </c:pt>
                <c:pt idx="805" formatCode="General">
                  <c:v>0.60147167445285321</c:v>
                </c:pt>
                <c:pt idx="806" formatCode="General">
                  <c:v>0.60150444019180271</c:v>
                </c:pt>
                <c:pt idx="807" formatCode="General">
                  <c:v>0.6015371367907113</c:v>
                </c:pt>
                <c:pt idx="808" formatCode="General">
                  <c:v>0.60156976446826693</c:v>
                </c:pt>
                <c:pt idx="809" formatCode="General">
                  <c:v>0.60160232344223608</c:v>
                </c:pt>
                <c:pt idx="810" formatCode="General">
                  <c:v>0.60163481392946849</c:v>
                </c:pt>
                <c:pt idx="811" formatCode="General">
                  <c:v>0.60166723614590223</c:v>
                </c:pt>
                <c:pt idx="812" formatCode="General">
                  <c:v>0.60169959030656806</c:v>
                </c:pt>
                <c:pt idx="813" formatCode="General">
                  <c:v>0.60173187662559446</c:v>
                </c:pt>
                <c:pt idx="814" formatCode="General">
                  <c:v>0.60176409531621244</c:v>
                </c:pt>
                <c:pt idx="815" formatCode="General">
                  <c:v>0.60179624659075992</c:v>
                </c:pt>
                <c:pt idx="816" formatCode="General">
                  <c:v>0.60182833066068675</c:v>
                </c:pt>
                <c:pt idx="817" formatCode="General">
                  <c:v>0.60186034773655905</c:v>
                </c:pt>
                <c:pt idx="818" formatCode="General">
                  <c:v>0.60189229802806421</c:v>
                </c:pt>
                <c:pt idx="819" formatCode="General">
                  <c:v>0.60192418174401496</c:v>
                </c:pt>
                <c:pt idx="820" formatCode="General">
                  <c:v>0.60195599909235431</c:v>
                </c:pt>
                <c:pt idx="821" formatCode="General">
                  <c:v>0.60198775028015994</c:v>
                </c:pt>
                <c:pt idx="822" formatCode="General">
                  <c:v>0.60201943551364867</c:v>
                </c:pt>
                <c:pt idx="823" formatCode="General">
                  <c:v>0.60205105499818112</c:v>
                </c:pt>
                <c:pt idx="824" formatCode="General">
                  <c:v>0.60208260893826582</c:v>
                </c:pt>
                <c:pt idx="825" formatCode="General">
                  <c:v>0.60211409753756395</c:v>
                </c:pt>
                <c:pt idx="826" formatCode="General">
                  <c:v>0.60214552099889351</c:v>
                </c:pt>
                <c:pt idx="827" formatCode="General">
                  <c:v>0.60217687952423382</c:v>
                </c:pt>
                <c:pt idx="828" formatCode="General">
                  <c:v>0.60220817331472976</c:v>
                </c:pt>
                <c:pt idx="829" formatCode="General">
                  <c:v>0.60223940257069597</c:v>
                </c:pt>
                <c:pt idx="830" formatCode="General">
                  <c:v>0.60227056749162144</c:v>
                </c:pt>
                <c:pt idx="831" formatCode="General">
                  <c:v>0.60230166827617349</c:v>
                </c:pt>
                <c:pt idx="832" formatCode="General">
                  <c:v>0.60233270512220216</c:v>
                </c:pt>
                <c:pt idx="833" formatCode="General">
                  <c:v>0.6023636782267443</c:v>
                </c:pt>
                <c:pt idx="834" formatCode="General">
                  <c:v>0.60239458778602772</c:v>
                </c:pt>
                <c:pt idx="835" formatCode="General">
                  <c:v>0.60242543399547555</c:v>
                </c:pt>
                <c:pt idx="836" formatCode="General">
                  <c:v>0.60245621704970997</c:v>
                </c:pt>
                <c:pt idx="837" formatCode="General">
                  <c:v>0.60248693714255686</c:v>
                </c:pt>
                <c:pt idx="838" formatCode="General">
                  <c:v>0.60251759446704933</c:v>
                </c:pt>
                <c:pt idx="839" formatCode="General">
                  <c:v>0.60254818921543207</c:v>
                </c:pt>
                <c:pt idx="840" formatCode="General">
                  <c:v>0.60257872157916526</c:v>
                </c:pt>
                <c:pt idx="841" formatCode="General">
                  <c:v>0.6026091917489288</c:v>
                </c:pt>
                <c:pt idx="842" formatCode="General">
                  <c:v>0.60263959991462579</c:v>
                </c:pt>
                <c:pt idx="843" formatCode="General">
                  <c:v>0.60266994626538706</c:v>
                </c:pt>
                <c:pt idx="844" formatCode="General">
                  <c:v>0.6027002309895747</c:v>
                </c:pt>
                <c:pt idx="845" formatCode="General">
                  <c:v>0.60273045427478611</c:v>
                </c:pt>
                <c:pt idx="846" formatCode="General">
                  <c:v>0.60276061630785782</c:v>
                </c:pt>
                <c:pt idx="847" formatCode="General">
                  <c:v>0.60279071727486944</c:v>
                </c:pt>
                <c:pt idx="848" formatCode="General">
                  <c:v>0.60282075736114726</c:v>
                </c:pt>
                <c:pt idx="849" formatCode="General">
                  <c:v>0.60285073675126843</c:v>
                </c:pt>
                <c:pt idx="850" formatCode="General">
                  <c:v>0.60288065562906445</c:v>
                </c:pt>
                <c:pt idx="851" formatCode="General">
                  <c:v>0.60291051417762498</c:v>
                </c:pt>
                <c:pt idx="852" formatCode="General">
                  <c:v>0.60294031257930158</c:v>
                </c:pt>
                <c:pt idx="853" formatCode="General">
                  <c:v>0.60297005101571155</c:v>
                </c:pt>
                <c:pt idx="854" formatCode="General">
                  <c:v>0.60299972966774162</c:v>
                </c:pt>
                <c:pt idx="855" formatCode="General">
                  <c:v>0.60302934871555125</c:v>
                </c:pt>
                <c:pt idx="856" formatCode="General">
                  <c:v>0.60305890833857689</c:v>
                </c:pt>
                <c:pt idx="857" formatCode="General">
                  <c:v>0.60308840871553504</c:v>
                </c:pt>
                <c:pt idx="858" formatCode="General">
                  <c:v>0.60311785002442631</c:v>
                </c:pt>
                <c:pt idx="859" formatCode="General">
                  <c:v>0.60314723244253854</c:v>
                </c:pt>
                <c:pt idx="860" formatCode="General">
                  <c:v>0.60317655614645083</c:v>
                </c:pt>
                <c:pt idx="861" formatCode="General">
                  <c:v>0.60320582131203682</c:v>
                </c:pt>
                <c:pt idx="862" formatCode="General">
                  <c:v>0.60323502811446816</c:v>
                </c:pt>
                <c:pt idx="863" formatCode="General">
                  <c:v>0.6032641767282183</c:v>
                </c:pt>
                <c:pt idx="864" formatCode="General">
                  <c:v>0.60329326732706545</c:v>
                </c:pt>
                <c:pt idx="865" formatCode="General">
                  <c:v>0.60332230008409671</c:v>
                </c:pt>
                <c:pt idx="866" formatCode="General">
                  <c:v>0.60335127517171094</c:v>
                </c:pt>
                <c:pt idx="867" formatCode="General">
                  <c:v>0.60338019276162247</c:v>
                </c:pt>
                <c:pt idx="868" formatCode="General">
                  <c:v>0.60340905302486436</c:v>
                </c:pt>
                <c:pt idx="869" formatCode="General">
                  <c:v>0.60343785613179191</c:v>
                </c:pt>
                <c:pt idx="870" formatCode="General">
                  <c:v>0.60346660225208582</c:v>
                </c:pt>
                <c:pt idx="871" formatCode="General">
                  <c:v>0.60349529155475579</c:v>
                </c:pt>
                <c:pt idx="872" formatCode="General">
                  <c:v>0.6035239242081436</c:v>
                </c:pt>
                <c:pt idx="873" formatCode="General">
                  <c:v>0.60355250037992647</c:v>
                </c:pt>
                <c:pt idx="874" formatCode="General">
                  <c:v>0.60358102023712046</c:v>
                </c:pt>
                <c:pt idx="875" formatCode="General">
                  <c:v>0.6036094839460836</c:v>
                </c:pt>
                <c:pt idx="876" formatCode="General">
                  <c:v>0.60363789167251913</c:v>
                </c:pt>
                <c:pt idx="877" formatCode="General">
                  <c:v>0.60366624358147869</c:v>
                </c:pt>
                <c:pt idx="878" formatCode="General">
                  <c:v>0.60369453983736565</c:v>
                </c:pt>
                <c:pt idx="879" formatCode="General">
                  <c:v>0.60372278060393814</c:v>
                </c:pt>
                <c:pt idx="880" formatCode="General">
                  <c:v>0.60375096604431244</c:v>
                </c:pt>
                <c:pt idx="881" formatCode="General">
                  <c:v>0.60377909632096582</c:v>
                </c:pt>
                <c:pt idx="882" formatCode="General">
                  <c:v>0.60380717159573993</c:v>
                </c:pt>
                <c:pt idx="883" formatCode="General">
                  <c:v>0.6038351920298437</c:v>
                </c:pt>
                <c:pt idx="884" formatCode="General">
                  <c:v>0.60386315778385657</c:v>
                </c:pt>
                <c:pt idx="885" formatCode="General">
                  <c:v>0.6038910690177316</c:v>
                </c:pt>
                <c:pt idx="886" formatCode="General">
                  <c:v>0.60391892589079821</c:v>
                </c:pt>
                <c:pt idx="887" formatCode="General">
                  <c:v>0.60394672856176557</c:v>
                </c:pt>
                <c:pt idx="888" formatCode="General">
                  <c:v>0.60397447718872554</c:v>
                </c:pt>
                <c:pt idx="889" formatCode="General">
                  <c:v>0.60400217192915562</c:v>
                </c:pt>
                <c:pt idx="890" formatCode="General">
                  <c:v>0.60402981293992186</c:v>
                </c:pt>
                <c:pt idx="891" formatCode="General">
                  <c:v>0.60405740037728184</c:v>
                </c:pt>
                <c:pt idx="892" formatCode="General">
                  <c:v>0.60408493439688782</c:v>
                </c:pt>
                <c:pt idx="893" formatCode="General">
                  <c:v>0.60411241515378933</c:v>
                </c:pt>
                <c:pt idx="894" formatCode="General">
                  <c:v>0.60413984280243649</c:v>
                </c:pt>
                <c:pt idx="895" formatCode="General">
                  <c:v>0.60416721749668256</c:v>
                </c:pt>
                <c:pt idx="896" formatCode="General">
                  <c:v>0.60419453938978707</c:v>
                </c:pt>
                <c:pt idx="897" formatCode="General">
                  <c:v>0.60422180863441843</c:v>
                </c:pt>
                <c:pt idx="898" formatCode="General">
                  <c:v>0.6042490253826569</c:v>
                </c:pt>
                <c:pt idx="899" formatCode="General">
                  <c:v>0.60427618978599751</c:v>
                </c:pt>
                <c:pt idx="900" formatCode="General">
                  <c:v>0.60430330199535287</c:v>
                </c:pt>
                <c:pt idx="901" formatCode="General">
                  <c:v>0.60433036216105573</c:v>
                </c:pt>
                <c:pt idx="902" formatCode="General">
                  <c:v>0.60435737043286197</c:v>
                </c:pt>
                <c:pt idx="903" formatCode="General">
                  <c:v>0.60438432695995337</c:v>
                </c:pt>
                <c:pt idx="904" formatCode="General">
                  <c:v>0.60441123189094026</c:v>
                </c:pt>
                <c:pt idx="905" formatCode="General">
                  <c:v>0.60443808537386434</c:v>
                </c:pt>
                <c:pt idx="906" formatCode="General">
                  <c:v>0.60446488755620131</c:v>
                </c:pt>
                <c:pt idx="907" formatCode="General">
                  <c:v>0.60449163858486366</c:v>
                </c:pt>
                <c:pt idx="908" formatCode="General">
                  <c:v>0.6045183386062033</c:v>
                </c:pt>
                <c:pt idx="909" formatCode="General">
                  <c:v>0.60454498776601429</c:v>
                </c:pt>
                <c:pt idx="910" formatCode="General">
                  <c:v>0.60457158620953544</c:v>
                </c:pt>
                <c:pt idx="911" formatCode="General">
                  <c:v>0.60459813408145291</c:v>
                </c:pt>
                <c:pt idx="912" formatCode="General">
                  <c:v>0.60462463152590307</c:v>
                </c:pt>
                <c:pt idx="913" formatCode="General">
                  <c:v>0.60465107868647461</c:v>
                </c:pt>
                <c:pt idx="914" formatCode="General">
                  <c:v>0.60467747570621178</c:v>
                </c:pt>
                <c:pt idx="915" formatCode="General">
                  <c:v>0.60470382272761647</c:v>
                </c:pt>
                <c:pt idx="916" formatCode="General">
                  <c:v>0.60473011989265113</c:v>
                </c:pt>
                <c:pt idx="917" formatCode="General">
                  <c:v>0.60475636734274096</c:v>
                </c:pt>
                <c:pt idx="918" formatCode="General">
                  <c:v>0.60478256521877671</c:v>
                </c:pt>
                <c:pt idx="919" formatCode="General">
                  <c:v>0.60480871366111721</c:v>
                </c:pt>
                <c:pt idx="920" formatCode="General">
                  <c:v>0.60483481280959162</c:v>
                </c:pt>
                <c:pt idx="921" formatCode="General">
                  <c:v>0.60486086280350226</c:v>
                </c:pt>
                <c:pt idx="922" formatCode="General">
                  <c:v>0.60488686378162704</c:v>
                </c:pt>
                <c:pt idx="923" formatCode="General">
                  <c:v>0.60491281588222157</c:v>
                </c:pt>
                <c:pt idx="924" formatCode="General">
                  <c:v>0.60493871924302201</c:v>
                </c:pt>
                <c:pt idx="925" formatCode="General">
                  <c:v>0.60496457400124726</c:v>
                </c:pt>
                <c:pt idx="926" formatCode="General">
                  <c:v>0.60499038029360164</c:v>
                </c:pt>
                <c:pt idx="927" formatCode="General">
                  <c:v>0.60501613825627709</c:v>
                </c:pt>
                <c:pt idx="928" formatCode="General">
                  <c:v>0.60504184802495564</c:v>
                </c:pt>
                <c:pt idx="929" formatCode="General">
                  <c:v>0.60506750973481183</c:v>
                </c:pt>
                <c:pt idx="930" formatCode="General">
                  <c:v>0.60509312352051492</c:v>
                </c:pt>
                <c:pt idx="931" formatCode="General">
                  <c:v>0.60511868951623138</c:v>
                </c:pt>
                <c:pt idx="932" formatCode="General">
                  <c:v>0.60514420785562739</c:v>
                </c:pt>
                <c:pt idx="933" formatCode="General">
                  <c:v>0.60516967867187077</c:v>
                </c:pt>
                <c:pt idx="934" formatCode="General">
                  <c:v>0.60519510209763372</c:v>
                </c:pt>
                <c:pt idx="935" formatCode="General">
                  <c:v>0.60522047826509484</c:v>
                </c:pt>
                <c:pt idx="936" formatCode="General">
                  <c:v>0.60524580730594157</c:v>
                </c:pt>
                <c:pt idx="937" formatCode="General">
                  <c:v>0.6052710893513723</c:v>
                </c:pt>
                <c:pt idx="938" formatCode="General">
                  <c:v>0.60529632453209892</c:v>
                </c:pt>
                <c:pt idx="939" formatCode="General">
                  <c:v>0.6053215129783488</c:v>
                </c:pt>
                <c:pt idx="940" formatCode="General">
                  <c:v>0.60534665481986727</c:v>
                </c:pt>
                <c:pt idx="941" formatCode="General">
                  <c:v>0.6053717501859196</c:v>
                </c:pt>
                <c:pt idx="942" formatCode="General">
                  <c:v>0.60539679920529332</c:v>
                </c:pt>
                <c:pt idx="943" formatCode="General">
                  <c:v>0.60542180200630058</c:v>
                </c:pt>
                <c:pt idx="944" formatCode="General">
                  <c:v>0.60544675871678011</c:v>
                </c:pt>
                <c:pt idx="945" formatCode="General">
                  <c:v>0.60547166946409958</c:v>
                </c:pt>
                <c:pt idx="946" formatCode="General">
                  <c:v>0.6054965343751576</c:v>
                </c:pt>
                <c:pt idx="947" formatCode="General">
                  <c:v>0.60552135357638603</c:v>
                </c:pt>
                <c:pt idx="948" formatCode="General">
                  <c:v>0.60554612719375212</c:v>
                </c:pt>
                <c:pt idx="949" formatCode="General">
                  <c:v>0.60557085535276034</c:v>
                </c:pt>
                <c:pt idx="950" formatCode="General">
                  <c:v>0.60559553817845502</c:v>
                </c:pt>
                <c:pt idx="951" formatCode="General">
                  <c:v>0.60562017579542204</c:v>
                </c:pt>
                <c:pt idx="952" formatCode="General">
                  <c:v>0.60564476832779113</c:v>
                </c:pt>
                <c:pt idx="953" formatCode="General">
                  <c:v>0.60566931589923789</c:v>
                </c:pt>
                <c:pt idx="954" formatCode="General">
                  <c:v>0.60569381863298588</c:v>
                </c:pt>
                <c:pt idx="955" formatCode="General">
                  <c:v>0.60571827665180866</c:v>
                </c:pt>
                <c:pt idx="956" formatCode="General">
                  <c:v>0.60574269007803183</c:v>
                </c:pt>
                <c:pt idx="957" formatCode="General">
                  <c:v>0.60576705903353523</c:v>
                </c:pt>
                <c:pt idx="958" formatCode="General">
                  <c:v>0.60579138363975471</c:v>
                </c:pt>
                <c:pt idx="959" formatCode="General">
                  <c:v>0.60581566401768427</c:v>
                </c:pt>
                <c:pt idx="960" formatCode="General">
                  <c:v>0.60583990028787826</c:v>
                </c:pt>
                <c:pt idx="961" formatCode="General">
                  <c:v>0.60586409257045304</c:v>
                </c:pt>
                <c:pt idx="962" formatCode="General">
                  <c:v>0.60588824098508909</c:v>
                </c:pt>
                <c:pt idx="963" formatCode="General">
                  <c:v>0.60591234565103314</c:v>
                </c:pt>
                <c:pt idx="964" formatCode="General">
                  <c:v>0.60593640668710003</c:v>
                </c:pt>
                <c:pt idx="965" formatCode="General">
                  <c:v>0.60596042421167451</c:v>
                </c:pt>
                <c:pt idx="966" formatCode="General">
                  <c:v>0.60598439834271345</c:v>
                </c:pt>
                <c:pt idx="967" formatCode="General">
                  <c:v>0.60600832919774761</c:v>
                </c:pt>
                <c:pt idx="968" formatCode="General">
                  <c:v>0.60603221689388354</c:v>
                </c:pt>
                <c:pt idx="969" formatCode="General">
                  <c:v>0.60605606154780556</c:v>
                </c:pt>
                <c:pt idx="970" formatCode="General">
                  <c:v>0.60607986327577779</c:v>
                </c:pt>
                <c:pt idx="971" formatCode="General">
                  <c:v>0.60610362219364566</c:v>
                </c:pt>
                <c:pt idx="972" formatCode="General">
                  <c:v>0.6061273384168383</c:v>
                </c:pt>
                <c:pt idx="973" formatCode="General">
                  <c:v>0.60615101206036992</c:v>
                </c:pt>
                <c:pt idx="974" formatCode="General">
                  <c:v>0.60617464323884196</c:v>
                </c:pt>
                <c:pt idx="975" formatCode="General">
                  <c:v>0.60619823206644496</c:v>
                </c:pt>
                <c:pt idx="976" formatCode="General">
                  <c:v>0.60622177865696025</c:v>
                </c:pt>
                <c:pt idx="977" formatCode="General">
                  <c:v>0.60624528312376191</c:v>
                </c:pt>
                <c:pt idx="978" formatCode="General">
                  <c:v>0.60626874557981836</c:v>
                </c:pt>
                <c:pt idx="979" formatCode="General">
                  <c:v>0.60629216613769454</c:v>
                </c:pt>
                <c:pt idx="980" formatCode="General">
                  <c:v>0.60631554490955342</c:v>
                </c:pt>
                <c:pt idx="981" formatCode="General">
                  <c:v>0.60633888200715791</c:v>
                </c:pt>
                <c:pt idx="982" formatCode="General">
                  <c:v>0.6063621775418726</c:v>
                </c:pt>
                <c:pt idx="983" formatCode="General">
                  <c:v>0.60638543162466552</c:v>
                </c:pt>
                <c:pt idx="984" formatCode="General">
                  <c:v>0.60640864436610997</c:v>
                </c:pt>
                <c:pt idx="985" formatCode="General">
                  <c:v>0.60643181587638628</c:v>
                </c:pt>
                <c:pt idx="986" formatCode="General">
                  <c:v>0.6064549462652834</c:v>
                </c:pt>
                <c:pt idx="987" formatCode="General">
                  <c:v>0.60647803564220093</c:v>
                </c:pt>
                <c:pt idx="988" formatCode="General">
                  <c:v>0.60650108411615056</c:v>
                </c:pt>
                <c:pt idx="989" formatCode="General">
                  <c:v>0.60652409179575772</c:v>
                </c:pt>
                <c:pt idx="990" formatCode="General">
                  <c:v>0.60654705878926385</c:v>
                </c:pt>
                <c:pt idx="991" formatCode="General">
                  <c:v>0.60656998520452732</c:v>
                </c:pt>
                <c:pt idx="992" formatCode="General">
                  <c:v>0.60659287114902583</c:v>
                </c:pt>
                <c:pt idx="993" formatCode="General">
                  <c:v>0.60661571672985748</c:v>
                </c:pt>
                <c:pt idx="994" formatCode="General">
                  <c:v>0.60663852205374291</c:v>
                </c:pt>
                <c:pt idx="995" formatCode="General">
                  <c:v>0.60666128722702684</c:v>
                </c:pt>
                <c:pt idx="996" formatCode="General">
                  <c:v>0.60668401235567948</c:v>
                </c:pt>
                <c:pt idx="997" formatCode="General">
                  <c:v>0.60670669754529849</c:v>
                </c:pt>
                <c:pt idx="998" formatCode="General">
                  <c:v>0.60672934290111047</c:v>
                </c:pt>
                <c:pt idx="999" formatCode="General">
                  <c:v>0.60675194852797265</c:v>
                </c:pt>
                <c:pt idx="1000" formatCode="General">
                  <c:v>0.60677451453037445</c:v>
                </c:pt>
                <c:pt idx="1001" formatCode="General">
                  <c:v>0.60679704101243903</c:v>
                </c:pt>
                <c:pt idx="1002" formatCode="General">
                  <c:v>0.60681952807792505</c:v>
                </c:pt>
                <c:pt idx="1003" formatCode="General">
                  <c:v>0.60684197583022825</c:v>
                </c:pt>
                <c:pt idx="1004" formatCode="General">
                  <c:v>0.60686438437238288</c:v>
                </c:pt>
                <c:pt idx="1005" formatCode="General">
                  <c:v>0.60688675380706347</c:v>
                </c:pt>
                <c:pt idx="1006" formatCode="General">
                  <c:v>0.60690908423658618</c:v>
                </c:pt>
                <c:pt idx="1007" formatCode="General">
                  <c:v>0.60693137576291056</c:v>
                </c:pt>
                <c:pt idx="1008" formatCode="General">
                  <c:v>0.60695362848764101</c:v>
                </c:pt>
                <c:pt idx="1009" formatCode="General">
                  <c:v>0.6069758425120283</c:v>
                </c:pt>
                <c:pt idx="1010" formatCode="General">
                  <c:v>0.60699801793697128</c:v>
                </c:pt>
                <c:pt idx="1011" formatCode="General">
                  <c:v>0.60702015486301819</c:v>
                </c:pt>
                <c:pt idx="1012" formatCode="General">
                  <c:v>0.60704225339036821</c:v>
                </c:pt>
                <c:pt idx="1013" formatCode="General">
                  <c:v>0.60706431361887314</c:v>
                </c:pt>
                <c:pt idx="1014" formatCode="General">
                  <c:v>0.60708633564803882</c:v>
                </c:pt>
                <c:pt idx="1015" formatCode="General">
                  <c:v>0.6071083195770266</c:v>
                </c:pt>
                <c:pt idx="1016" formatCode="General">
                  <c:v>0.60713026550465465</c:v>
                </c:pt>
                <c:pt idx="1017" formatCode="General">
                  <c:v>0.60715217352939987</c:v>
                </c:pt>
                <c:pt idx="1018" formatCode="General">
                  <c:v>0.60717404374939898</c:v>
                </c:pt>
                <c:pt idx="1019" formatCode="General">
                  <c:v>0.6071958762624502</c:v>
                </c:pt>
                <c:pt idx="1020" formatCode="General">
                  <c:v>0.60721767116601466</c:v>
                </c:pt>
                <c:pt idx="1021" formatCode="General">
                  <c:v>0.60723942855721769</c:v>
                </c:pt>
                <c:pt idx="1022" formatCode="General">
                  <c:v>0.60726114853285051</c:v>
                </c:pt>
                <c:pt idx="1023" formatCode="General">
                  <c:v>0.60728283118937154</c:v>
                </c:pt>
                <c:pt idx="1024" formatCode="General">
                  <c:v>0.60730447662290798</c:v>
                </c:pt>
                <c:pt idx="1025" formatCode="General">
                  <c:v>0.60732608492925688</c:v>
                </c:pt>
                <c:pt idx="1026" formatCode="General">
                  <c:v>0.60734765620388687</c:v>
                </c:pt>
                <c:pt idx="1027" formatCode="General">
                  <c:v>0.6073691905419395</c:v>
                </c:pt>
                <c:pt idx="1028" formatCode="General">
                  <c:v>0.6073906880382306</c:v>
                </c:pt>
                <c:pt idx="1029" formatCode="General">
                  <c:v>0.60741214878725169</c:v>
                </c:pt>
                <c:pt idx="1030" formatCode="General">
                  <c:v>0.60743357288317135</c:v>
                </c:pt>
                <c:pt idx="1031" formatCode="General">
                  <c:v>0.6074549604198366</c:v>
                </c:pt>
                <c:pt idx="1032" formatCode="General">
                  <c:v>0.6074763114907743</c:v>
                </c:pt>
                <c:pt idx="1033" formatCode="General">
                  <c:v>0.60749762618919245</c:v>
                </c:pt>
                <c:pt idx="1034" formatCode="General">
                  <c:v>0.60751890460798175</c:v>
                </c:pt>
                <c:pt idx="1035" formatCode="General">
                  <c:v>0.60754014683971658</c:v>
                </c:pt>
                <c:pt idx="1036" formatCode="General">
                  <c:v>0.6075613529766567</c:v>
                </c:pt>
                <c:pt idx="1037" formatCode="General">
                  <c:v>0.60758252311074834</c:v>
                </c:pt>
                <c:pt idx="1038" formatCode="General">
                  <c:v>0.60760365733362576</c:v>
                </c:pt>
                <c:pt idx="1039" formatCode="General">
                  <c:v>0.60762475573661245</c:v>
                </c:pt>
                <c:pt idx="1040" formatCode="General">
                  <c:v>0.60764581841072229</c:v>
                </c:pt>
                <c:pt idx="1041" formatCode="General">
                  <c:v>0.60766684544666116</c:v>
                </c:pt>
                <c:pt idx="1042" formatCode="General">
                  <c:v>0.60768783693482809</c:v>
                </c:pt>
                <c:pt idx="1043" formatCode="General">
                  <c:v>0.60770879296531644</c:v>
                </c:pt>
                <c:pt idx="1044" formatCode="General">
                  <c:v>0.60772971362791539</c:v>
                </c:pt>
                <c:pt idx="1045" formatCode="General">
                  <c:v>0.60775059901211126</c:v>
                </c:pt>
                <c:pt idx="1046" formatCode="General">
                  <c:v>0.60777144920708848</c:v>
                </c:pt>
                <c:pt idx="1047" formatCode="General">
                  <c:v>0.60779226430173128</c:v>
                </c:pt>
                <c:pt idx="1048" formatCode="General">
                  <c:v>0.60781304438462447</c:v>
                </c:pt>
                <c:pt idx="1049" formatCode="General">
                  <c:v>0.60783378954405509</c:v>
                </c:pt>
                <c:pt idx="1050" formatCode="General">
                  <c:v>0.60785449986801365</c:v>
                </c:pt>
                <c:pt idx="1051" formatCode="General">
                  <c:v>0.607875175444195</c:v>
                </c:pt>
                <c:pt idx="1052" formatCode="General">
                  <c:v>0.60789581636000001</c:v>
                </c:pt>
                <c:pt idx="1053" formatCode="General">
                  <c:v>0.60791642270253654</c:v>
                </c:pt>
                <c:pt idx="1054" formatCode="General">
                  <c:v>0.60793699455862082</c:v>
                </c:pt>
                <c:pt idx="1055" formatCode="General">
                  <c:v>0.60795753201477853</c:v>
                </c:pt>
                <c:pt idx="1056" formatCode="General">
                  <c:v>0.60797803515724602</c:v>
                </c:pt>
                <c:pt idx="1057" formatCode="General">
                  <c:v>0.60799850407197176</c:v>
                </c:pt>
                <c:pt idx="1058" formatCode="General">
                  <c:v>0.60801893884461711</c:v>
                </c:pt>
                <c:pt idx="1059" formatCode="General">
                  <c:v>0.608039339560558</c:v>
                </c:pt>
                <c:pt idx="1060" formatCode="General">
                  <c:v>0.60805970630488571</c:v>
                </c:pt>
                <c:pt idx="1061" formatCode="General">
                  <c:v>0.60808003916240827</c:v>
                </c:pt>
                <c:pt idx="1062" formatCode="General">
                  <c:v>0.60810033821765164</c:v>
                </c:pt>
                <c:pt idx="1063" formatCode="General">
                  <c:v>0.60812060355486086</c:v>
                </c:pt>
                <c:pt idx="1064" formatCode="General">
                  <c:v>0.60814083525800111</c:v>
                </c:pt>
                <c:pt idx="1065" formatCode="General">
                  <c:v>0.608161033410759</c:v>
                </c:pt>
                <c:pt idx="1066" formatCode="General">
                  <c:v>0.60818119809654358</c:v>
                </c:pt>
                <c:pt idx="1067" formatCode="General">
                  <c:v>0.60820132939848781</c:v>
                </c:pt>
                <c:pt idx="1068" formatCode="General">
                  <c:v>0.60822142739944929</c:v>
                </c:pt>
                <c:pt idx="1069" formatCode="General">
                  <c:v>0.60824149218201173</c:v>
                </c:pt>
                <c:pt idx="1070" formatCode="General">
                  <c:v>0.60826152382848575</c:v>
                </c:pt>
                <c:pt idx="1071" formatCode="General">
                  <c:v>0.60828152242091038</c:v>
                </c:pt>
                <c:pt idx="1072" formatCode="General">
                  <c:v>0.60830148804105399</c:v>
                </c:pt>
                <c:pt idx="1073" formatCode="General">
                  <c:v>0.60832142077041529</c:v>
                </c:pt>
                <c:pt idx="1074" formatCode="General">
                  <c:v>0.60834132069022462</c:v>
                </c:pt>
                <c:pt idx="1075" formatCode="General">
                  <c:v>0.608361187881445</c:v>
                </c:pt>
                <c:pt idx="1076" formatCode="General">
                  <c:v>0.60838102242477332</c:v>
                </c:pt>
                <c:pt idx="1077" formatCode="General">
                  <c:v>0.60840082440064114</c:v>
                </c:pt>
                <c:pt idx="1078" formatCode="General">
                  <c:v>0.60842059388921621</c:v>
                </c:pt>
                <c:pt idx="1079" formatCode="General">
                  <c:v>0.60844033097040318</c:v>
                </c:pt>
                <c:pt idx="1080" formatCode="General">
                  <c:v>0.60846003572384488</c:v>
                </c:pt>
                <c:pt idx="1081" formatCode="General">
                  <c:v>0.60847970822892328</c:v>
                </c:pt>
                <c:pt idx="1082" formatCode="General">
                  <c:v>0.60849934856476062</c:v>
                </c:pt>
                <c:pt idx="1083" formatCode="General">
                  <c:v>0.6085189568102205</c:v>
                </c:pt>
                <c:pt idx="1084" formatCode="General">
                  <c:v>0.60853853304390881</c:v>
                </c:pt>
                <c:pt idx="1085" formatCode="General">
                  <c:v>0.608558077344175</c:v>
                </c:pt>
                <c:pt idx="1086" formatCode="General">
                  <c:v>0.60857758978911281</c:v>
                </c:pt>
                <c:pt idx="1087" formatCode="General">
                  <c:v>0.60859707045656175</c:v>
                </c:pt>
                <c:pt idx="1088" formatCode="General">
                  <c:v>0.60861651942410766</c:v>
                </c:pt>
                <c:pt idx="1089" formatCode="General">
                  <c:v>0.60863593676908412</c:v>
                </c:pt>
                <c:pt idx="1090" formatCode="General">
                  <c:v>0.60865532256857313</c:v>
                </c:pt>
                <c:pt idx="1091" formatCode="General">
                  <c:v>0.60867467689940657</c:v>
                </c:pt>
                <c:pt idx="1092" formatCode="General">
                  <c:v>0.60869399983816674</c:v>
                </c:pt>
                <c:pt idx="1093" formatCode="General">
                  <c:v>0.60871329146118769</c:v>
                </c:pt>
                <c:pt idx="1094" formatCode="General">
                  <c:v>0.6087325518445561</c:v>
                </c:pt>
                <c:pt idx="1095" formatCode="General">
                  <c:v>0.60875178106411232</c:v>
                </c:pt>
                <c:pt idx="1096" formatCode="General">
                  <c:v>0.60877097919545142</c:v>
                </c:pt>
                <c:pt idx="1097" formatCode="General">
                  <c:v>0.60879014631392414</c:v>
                </c:pt>
                <c:pt idx="1098" formatCode="General">
                  <c:v>0.60880928249463762</c:v>
                </c:pt>
                <c:pt idx="1099" formatCode="General">
                  <c:v>0.60882838781245696</c:v>
                </c:pt>
                <c:pt idx="1100" formatCode="General">
                  <c:v>0.6088474623420056</c:v>
                </c:pt>
                <c:pt idx="1101" formatCode="General">
                  <c:v>0.60886650615766669</c:v>
                </c:pt>
                <c:pt idx="1102" formatCode="General">
                  <c:v>0.60888551933358381</c:v>
                </c:pt>
                <c:pt idx="1103" formatCode="General">
                  <c:v>0.60890450194366208</c:v>
                </c:pt>
                <c:pt idx="1104" formatCode="General">
                  <c:v>0.60892345406156911</c:v>
                </c:pt>
                <c:pt idx="1105" formatCode="General">
                  <c:v>0.60894237576073595</c:v>
                </c:pt>
                <c:pt idx="1106" formatCode="General">
                  <c:v>0.60896126711435794</c:v>
                </c:pt>
                <c:pt idx="1107" formatCode="General">
                  <c:v>0.60898012819539571</c:v>
                </c:pt>
                <c:pt idx="1108" formatCode="General">
                  <c:v>0.6089989590765762</c:v>
                </c:pt>
                <c:pt idx="1109" formatCode="General">
                  <c:v>0.60901775983039352</c:v>
                </c:pt>
                <c:pt idx="1110" formatCode="General">
                  <c:v>0.60903653052910989</c:v>
                </c:pt>
                <c:pt idx="1111" formatCode="General">
                  <c:v>0.60905527124475645</c:v>
                </c:pt>
                <c:pt idx="1112" formatCode="General">
                  <c:v>0.60907398204913454</c:v>
                </c:pt>
                <c:pt idx="1113" formatCode="General">
                  <c:v>0.60909266301381615</c:v>
                </c:pt>
                <c:pt idx="1114" formatCode="General">
                  <c:v>0.60911131421014519</c:v>
                </c:pt>
                <c:pt idx="1115" formatCode="General">
                  <c:v>0.60912993570923823</c:v>
                </c:pt>
                <c:pt idx="1116" formatCode="General">
                  <c:v>0.60914852758198546</c:v>
                </c:pt>
                <c:pt idx="1117" formatCode="General">
                  <c:v>0.60916708989905155</c:v>
                </c:pt>
                <c:pt idx="1118" formatCode="General">
                  <c:v>0.60918562273087662</c:v>
                </c:pt>
                <c:pt idx="1119" formatCode="General">
                  <c:v>0.60920412614767705</c:v>
                </c:pt>
                <c:pt idx="1120" formatCode="General">
                  <c:v>0.60922260021944641</c:v>
                </c:pt>
                <c:pt idx="1121" formatCode="General">
                  <c:v>0.60924104501595622</c:v>
                </c:pt>
                <c:pt idx="1122" formatCode="General">
                  <c:v>0.60925946060675717</c:v>
                </c:pt>
                <c:pt idx="1123" formatCode="General">
                  <c:v>0.6092778470611796</c:v>
                </c:pt>
                <c:pt idx="1124" formatCode="General">
                  <c:v>0.60929620444833466</c:v>
                </c:pt>
                <c:pt idx="1125" formatCode="General">
                  <c:v>0.6093145328371149</c:v>
                </c:pt>
                <c:pt idx="1126" formatCode="General">
                  <c:v>0.60933283229619539</c:v>
                </c:pt>
                <c:pt idx="1127" formatCode="General">
                  <c:v>0.60935110289403449</c:v>
                </c:pt>
                <c:pt idx="1128" formatCode="General">
                  <c:v>0.6093693446988746</c:v>
                </c:pt>
                <c:pt idx="1129" formatCode="General">
                  <c:v>0.60938755777874321</c:v>
                </c:pt>
                <c:pt idx="1130" formatCode="General">
                  <c:v>0.60940574220145349</c:v>
                </c:pt>
                <c:pt idx="1131" formatCode="General">
                  <c:v>0.6094238980346055</c:v>
                </c:pt>
                <c:pt idx="1132" formatCode="General">
                  <c:v>0.60944202534558667</c:v>
                </c:pt>
                <c:pt idx="1133" formatCode="General">
                  <c:v>0.60946012420157269</c:v>
                </c:pt>
                <c:pt idx="1134" formatCode="General">
                  <c:v>0.60947819466952868</c:v>
                </c:pt>
                <c:pt idx="1135" formatCode="General">
                  <c:v>0.60949623681620946</c:v>
                </c:pt>
                <c:pt idx="1136" formatCode="General">
                  <c:v>0.6095142507081609</c:v>
                </c:pt>
                <c:pt idx="1137" formatCode="General">
                  <c:v>0.60953223641172039</c:v>
                </c:pt>
                <c:pt idx="1138" formatCode="General">
                  <c:v>0.6095501939930178</c:v>
                </c:pt>
                <c:pt idx="1139" formatCode="General">
                  <c:v>0.60956812351797629</c:v>
                </c:pt>
                <c:pt idx="1140" formatCode="General">
                  <c:v>0.60958602505231307</c:v>
                </c:pt>
                <c:pt idx="1141" formatCode="General">
                  <c:v>0.6096038986615403</c:v>
                </c:pt>
                <c:pt idx="1142" formatCode="General">
                  <c:v>0.60962174441096573</c:v>
                </c:pt>
                <c:pt idx="1143" formatCode="General">
                  <c:v>0.60963956236569361</c:v>
                </c:pt>
                <c:pt idx="1144" formatCode="General">
                  <c:v>0.60965735259062537</c:v>
                </c:pt>
                <c:pt idx="1145" formatCode="General">
                  <c:v>0.60967511515046069</c:v>
                </c:pt>
                <c:pt idx="1146" formatCode="General">
                  <c:v>0.60969285010969798</c:v>
                </c:pt>
                <c:pt idx="1147" formatCode="General">
                  <c:v>0.60971055753263526</c:v>
                </c:pt>
                <c:pt idx="1148" formatCode="General">
                  <c:v>0.60972823748337091</c:v>
                </c:pt>
                <c:pt idx="1149" formatCode="General">
                  <c:v>0.60974589002580459</c:v>
                </c:pt>
                <c:pt idx="1150" formatCode="General">
                  <c:v>0.60976351522363792</c:v>
                </c:pt>
                <c:pt idx="1151" formatCode="General">
                  <c:v>0.60978111314037509</c:v>
                </c:pt>
                <c:pt idx="1152" formatCode="General">
                  <c:v>0.60979868383932379</c:v>
                </c:pt>
                <c:pt idx="1153" formatCode="General">
                  <c:v>0.60981622738359609</c:v>
                </c:pt>
                <c:pt idx="1154" formatCode="General">
                  <c:v>0.60983374383610889</c:v>
                </c:pt>
                <c:pt idx="1155" formatCode="General">
                  <c:v>0.6098512332595849</c:v>
                </c:pt>
                <c:pt idx="1156" formatCode="General">
                  <c:v>0.60986869571655322</c:v>
                </c:pt>
                <c:pt idx="1157" formatCode="General">
                  <c:v>0.60988613126935043</c:v>
                </c:pt>
                <c:pt idx="1158" formatCode="General">
                  <c:v>0.60990353998012092</c:v>
                </c:pt>
                <c:pt idx="1159" formatCode="General">
                  <c:v>0.6099209219108177</c:v>
                </c:pt>
                <c:pt idx="1160" formatCode="General">
                  <c:v>0.60993827712320348</c:v>
                </c:pt>
                <c:pt idx="1161" formatCode="General">
                  <c:v>0.60995560567885099</c:v>
                </c:pt>
                <c:pt idx="1162" formatCode="General">
                  <c:v>0.60997290763914391</c:v>
                </c:pt>
                <c:pt idx="1163" formatCode="General">
                  <c:v>0.60999018306527752</c:v>
                </c:pt>
                <c:pt idx="1164" formatCode="General">
                  <c:v>0.61000743201825958</c:v>
                </c:pt>
                <c:pt idx="1165" formatCode="General">
                  <c:v>0.61002465455891086</c:v>
                </c:pt>
                <c:pt idx="1166" formatCode="General">
                  <c:v>0.61004185074786588</c:v>
                </c:pt>
                <c:pt idx="1167" formatCode="General">
                  <c:v>0.61005902064557371</c:v>
                </c:pt>
                <c:pt idx="1168" formatCode="General">
                  <c:v>0.61007616431229872</c:v>
                </c:pt>
                <c:pt idx="1169" formatCode="General">
                  <c:v>0.61009328180812106</c:v>
                </c:pt>
                <c:pt idx="1170" formatCode="General">
                  <c:v>0.61011037319293748</c:v>
                </c:pt>
                <c:pt idx="1171" formatCode="General">
                  <c:v>0.61012743852646234</c:v>
                </c:pt>
                <c:pt idx="1172" formatCode="General">
                  <c:v>0.61014447786822767</c:v>
                </c:pt>
                <c:pt idx="1173" formatCode="General">
                  <c:v>0.61016149127758446</c:v>
                </c:pt>
                <c:pt idx="1174" formatCode="General">
                  <c:v>0.61017847881370302</c:v>
                </c:pt>
                <c:pt idx="1175" formatCode="General">
                  <c:v>0.61019544053557373</c:v>
                </c:pt>
                <c:pt idx="1176" formatCode="General">
                  <c:v>0.61021237650200766</c:v>
                </c:pt>
                <c:pt idx="1177" formatCode="General">
                  <c:v>0.61022928677163757</c:v>
                </c:pt>
                <c:pt idx="1178" formatCode="General">
                  <c:v>0.61024617140291815</c:v>
                </c:pt>
                <c:pt idx="1179" formatCode="General">
                  <c:v>0.61026303045412689</c:v>
                </c:pt>
                <c:pt idx="1180" formatCode="General">
                  <c:v>0.61027986398336487</c:v>
                </c:pt>
                <c:pt idx="1181" formatCode="General">
                  <c:v>0.61029667204855731</c:v>
                </c:pt>
                <c:pt idx="1182" formatCode="General">
                  <c:v>0.61031345470745424</c:v>
                </c:pt>
                <c:pt idx="1183" formatCode="General">
                  <c:v>0.61033021201763105</c:v>
                </c:pt>
                <c:pt idx="1184" formatCode="General">
                  <c:v>0.61034694403648926</c:v>
                </c:pt>
                <c:pt idx="1185" formatCode="General">
                  <c:v>0.61036365082125732</c:v>
                </c:pt>
                <c:pt idx="1186" formatCode="General">
                  <c:v>0.61038033242899103</c:v>
                </c:pt>
                <c:pt idx="1187" formatCode="General">
                  <c:v>0.61039698891657423</c:v>
                </c:pt>
                <c:pt idx="1188" formatCode="General">
                  <c:v>0.61041362034071955</c:v>
                </c:pt>
                <c:pt idx="1189" formatCode="General">
                  <c:v>0.6104302267579691</c:v>
                </c:pt>
                <c:pt idx="1190" formatCode="General">
                  <c:v>0.61044680822469477</c:v>
                </c:pt>
                <c:pt idx="1191" formatCode="General">
                  <c:v>0.61046336479709939</c:v>
                </c:pt>
                <c:pt idx="1192" formatCode="General">
                  <c:v>0.61047989653121693</c:v>
                </c:pt>
                <c:pt idx="1193" formatCode="General">
                  <c:v>0.61049640348291323</c:v>
                </c:pt>
                <c:pt idx="1194" formatCode="General">
                  <c:v>0.61051288570788675</c:v>
                </c:pt>
                <c:pt idx="1195" formatCode="General">
                  <c:v>0.61052934326166919</c:v>
                </c:pt>
                <c:pt idx="1196" formatCode="General">
                  <c:v>0.61054577619962602</c:v>
                </c:pt>
                <c:pt idx="1197" formatCode="General">
                  <c:v>0.6105621845769571</c:v>
                </c:pt>
                <c:pt idx="1198" formatCode="General">
                  <c:v>0.6105785684486974</c:v>
                </c:pt>
                <c:pt idx="1199" formatCode="General">
                  <c:v>0.61059492786971759</c:v>
                </c:pt>
                <c:pt idx="1200" formatCode="General">
                  <c:v>0.61061126289472445</c:v>
                </c:pt>
                <c:pt idx="1201" formatCode="General">
                  <c:v>0.61062757357826181</c:v>
                </c:pt>
                <c:pt idx="1202" formatCode="General">
                  <c:v>0.61064385997471082</c:v>
                </c:pt>
                <c:pt idx="1203" formatCode="General">
                  <c:v>0.61066012213829091</c:v>
                </c:pt>
                <c:pt idx="1204" formatCode="General">
                  <c:v>0.61067636012306015</c:v>
                </c:pt>
                <c:pt idx="1205" formatCode="General">
                  <c:v>0.61069257398291599</c:v>
                </c:pt>
                <c:pt idx="1206" formatCode="General">
                  <c:v>0.61070876377159555</c:v>
                </c:pt>
                <c:pt idx="1207" formatCode="General">
                  <c:v>0.61072492954267665</c:v>
                </c:pt>
                <c:pt idx="1208" formatCode="General">
                  <c:v>0.61074107134957811</c:v>
                </c:pt>
                <c:pt idx="1209" formatCode="General">
                  <c:v>0.61075718924556055</c:v>
                </c:pt>
                <c:pt idx="1210" formatCode="General">
                  <c:v>0.6107732832837266</c:v>
                </c:pt>
                <c:pt idx="1211" formatCode="General">
                  <c:v>0.6107893535170219</c:v>
                </c:pt>
                <c:pt idx="1212" formatCode="General">
                  <c:v>0.61080539999823558</c:v>
                </c:pt>
                <c:pt idx="1213" formatCode="General">
                  <c:v>0.61082142278000051</c:v>
                </c:pt>
                <c:pt idx="1214" formatCode="General">
                  <c:v>0.6108374219147944</c:v>
                </c:pt>
                <c:pt idx="1215" formatCode="General">
                  <c:v>0.61085339745494005</c:v>
                </c:pt>
                <c:pt idx="1216" formatCode="General">
                  <c:v>0.61086934945260596</c:v>
                </c:pt>
                <c:pt idx="1217" formatCode="General">
                  <c:v>0.61088527795980685</c:v>
                </c:pt>
                <c:pt idx="1218" formatCode="General">
                  <c:v>0.61090118302840435</c:v>
                </c:pt>
                <c:pt idx="1219" formatCode="General">
                  <c:v>0.61091706471010754</c:v>
                </c:pt>
                <c:pt idx="1220" formatCode="General">
                  <c:v>0.6109329230564734</c:v>
                </c:pt>
                <c:pt idx="1221" formatCode="General">
                  <c:v>0.61094875811890759</c:v>
                </c:pt>
                <c:pt idx="1222" formatCode="General">
                  <c:v>0.61096456994866477</c:v>
                </c:pt>
                <c:pt idx="1223" formatCode="General">
                  <c:v>0.61098035859684918</c:v>
                </c:pt>
                <c:pt idx="1224" formatCode="General">
                  <c:v>0.6109961241144154</c:v>
                </c:pt>
                <c:pt idx="1225" formatCode="General">
                  <c:v>0.61101186655216866</c:v>
                </c:pt>
                <c:pt idx="1226" formatCode="General">
                  <c:v>0.61102758596076545</c:v>
                </c:pt>
                <c:pt idx="1227" formatCode="General">
                  <c:v>0.61104328239071426</c:v>
                </c:pt>
                <c:pt idx="1228" formatCode="General">
                  <c:v>0.6110589558923758</c:v>
                </c:pt>
                <c:pt idx="1229" formatCode="General">
                  <c:v>0.61107460651596379</c:v>
                </c:pt>
                <c:pt idx="1230" formatCode="General">
                  <c:v>0.61109023431154541</c:v>
                </c:pt>
                <c:pt idx="1231" formatCode="General">
                  <c:v>0.61110583932904172</c:v>
                </c:pt>
                <c:pt idx="1232" formatCode="General">
                  <c:v>0.61112142161822836</c:v>
                </c:pt>
                <c:pt idx="1233" formatCode="General">
                  <c:v>0.61113698122873605</c:v>
                </c:pt>
                <c:pt idx="1234" formatCode="General">
                  <c:v>0.61115251821005112</c:v>
                </c:pt>
                <c:pt idx="1235" formatCode="General">
                  <c:v>0.61116803261151587</c:v>
                </c:pt>
                <c:pt idx="1236" formatCode="General">
                  <c:v>0.61118352448232938</c:v>
                </c:pt>
                <c:pt idx="1237" formatCode="General">
                  <c:v>0.61119899387154775</c:v>
                </c:pt>
                <c:pt idx="1238" formatCode="General">
                  <c:v>0.61121444082808485</c:v>
                </c:pt>
                <c:pt idx="1239" formatCode="General">
                  <c:v>0.61122986540071256</c:v>
                </c:pt>
                <c:pt idx="1240" formatCode="General">
                  <c:v>0.61124526763806164</c:v>
                </c:pt>
                <c:pt idx="1241" formatCode="General">
                  <c:v>0.61126064758862197</c:v>
                </c:pt>
                <c:pt idx="1242" formatCode="General">
                  <c:v>0.61127600530074322</c:v>
                </c:pt>
                <c:pt idx="1243" formatCode="General">
                  <c:v>0.61129134082263514</c:v>
                </c:pt>
                <c:pt idx="1244" formatCode="General">
                  <c:v>0.61130665420236829</c:v>
                </c:pt>
                <c:pt idx="1245" formatCode="General">
                  <c:v>0.61132194548787444</c:v>
                </c:pt>
                <c:pt idx="1246" formatCode="General">
                  <c:v>0.61133721472694713</c:v>
                </c:pt>
                <c:pt idx="1247" formatCode="General">
                  <c:v>0.61135246196724213</c:v>
                </c:pt>
                <c:pt idx="1248" formatCode="General">
                  <c:v>0.61136768725627788</c:v>
                </c:pt>
                <c:pt idx="1249" formatCode="General">
                  <c:v>0.61138289064143603</c:v>
                </c:pt>
                <c:pt idx="1250" formatCode="General">
                  <c:v>0.61139807216996189</c:v>
                </c:pt>
                <c:pt idx="1251" formatCode="General">
                  <c:v>0.61141323188896524</c:v>
                </c:pt>
                <c:pt idx="1252" formatCode="General">
                  <c:v>0.61142836984542015</c:v>
                </c:pt>
                <c:pt idx="1253" formatCode="General">
                  <c:v>0.61144348608616617</c:v>
                </c:pt>
                <c:pt idx="1254" formatCode="General">
                  <c:v>0.61145858065790848</c:v>
                </c:pt>
                <c:pt idx="1255" formatCode="General">
                  <c:v>0.61147365360721817</c:v>
                </c:pt>
                <c:pt idx="1256" formatCode="General">
                  <c:v>0.6114887049805332</c:v>
                </c:pt>
                <c:pt idx="1257" formatCode="General">
                  <c:v>0.61150373482415854</c:v>
                </c:pt>
                <c:pt idx="1258" formatCode="General">
                  <c:v>0.61151874318426658</c:v>
                </c:pt>
                <c:pt idx="1259" formatCode="General">
                  <c:v>0.61153373010689793</c:v>
                </c:pt>
                <c:pt idx="1260" formatCode="General">
                  <c:v>0.61154869563796177</c:v>
                </c:pt>
                <c:pt idx="1261" formatCode="General">
                  <c:v>0.61156363982323603</c:v>
                </c:pt>
                <c:pt idx="1262" formatCode="General">
                  <c:v>0.6115785627083683</c:v>
                </c:pt>
                <c:pt idx="1263" formatCode="General">
                  <c:v>0.61159346433887596</c:v>
                </c:pt>
                <c:pt idx="1264" formatCode="General">
                  <c:v>0.6116083447601468</c:v>
                </c:pt>
                <c:pt idx="1265" formatCode="General">
                  <c:v>0.61162320401743953</c:v>
                </c:pt>
                <c:pt idx="1266" formatCode="General">
                  <c:v>0.61163804215588402</c:v>
                </c:pt>
                <c:pt idx="1267" formatCode="General">
                  <c:v>0.61165285922048196</c:v>
                </c:pt>
                <c:pt idx="1268" formatCode="General">
                  <c:v>0.61166765525610722</c:v>
                </c:pt>
                <c:pt idx="1269" formatCode="General">
                  <c:v>0.61168243030750646</c:v>
                </c:pt>
                <c:pt idx="1270" formatCode="General">
                  <c:v>0.61169718441929921</c:v>
                </c:pt>
                <c:pt idx="1271" formatCode="General">
                  <c:v>0.61171191763597887</c:v>
                </c:pt>
                <c:pt idx="1272" formatCode="General">
                  <c:v>0.61172663000191263</c:v>
                </c:pt>
                <c:pt idx="1273" formatCode="General">
                  <c:v>0.6117413215613422</c:v>
                </c:pt>
                <c:pt idx="1274" formatCode="General">
                  <c:v>0.61175599235838429</c:v>
                </c:pt>
                <c:pt idx="1275" formatCode="General">
                  <c:v>0.61177064243703072</c:v>
                </c:pt>
                <c:pt idx="1276" formatCode="General">
                  <c:v>0.61178527184114928</c:v>
                </c:pt>
                <c:pt idx="1277" formatCode="General">
                  <c:v>0.61179988061448398</c:v>
                </c:pt>
                <c:pt idx="1278" formatCode="General">
                  <c:v>0.61181446880065549</c:v>
                </c:pt>
                <c:pt idx="1279" formatCode="General">
                  <c:v>0.61182903644316144</c:v>
                </c:pt>
                <c:pt idx="1280" formatCode="General">
                  <c:v>0.61184358358537716</c:v>
                </c:pt>
                <c:pt idx="1281" formatCode="General">
                  <c:v>0.6118581102705557</c:v>
                </c:pt>
                <c:pt idx="1282" formatCode="General">
                  <c:v>0.61187261654182878</c:v>
                </c:pt>
                <c:pt idx="1283" formatCode="General">
                  <c:v>0.61188710244220679</c:v>
                </c:pt>
                <c:pt idx="1284" formatCode="General">
                  <c:v>0.61190156801457929</c:v>
                </c:pt>
                <c:pt idx="1285" formatCode="General">
                  <c:v>0.61191601330171563</c:v>
                </c:pt>
                <c:pt idx="1286" formatCode="General">
                  <c:v>0.61193043834626526</c:v>
                </c:pt>
                <c:pt idx="1287" formatCode="General">
                  <c:v>0.61194484319075793</c:v>
                </c:pt>
                <c:pt idx="1288" formatCode="General">
                  <c:v>0.61195922787760448</c:v>
                </c:pt>
                <c:pt idx="1289" formatCode="General">
                  <c:v>0.6119735924490971</c:v>
                </c:pt>
                <c:pt idx="1290" formatCode="General">
                  <c:v>0.61198793694740972</c:v>
                </c:pt>
                <c:pt idx="1291" formatCode="General">
                  <c:v>0.61200226141459835</c:v>
                </c:pt>
                <c:pt idx="1292" formatCode="General">
                  <c:v>0.61201656589260167</c:v>
                </c:pt>
                <c:pt idx="1293" formatCode="General">
                  <c:v>0.61203085042324123</c:v>
                </c:pt>
                <c:pt idx="1294" formatCode="General">
                  <c:v>0.61204511504822212</c:v>
                </c:pt>
                <c:pt idx="1295" formatCode="General">
                  <c:v>0.61205935980913317</c:v>
                </c:pt>
                <c:pt idx="1296" formatCode="General">
                  <c:v>0.61207358474744733</c:v>
                </c:pt>
                <c:pt idx="1297" formatCode="General">
                  <c:v>0.61208778990452228</c:v>
                </c:pt>
                <c:pt idx="1298" formatCode="General">
                  <c:v>0.61210197532160071</c:v>
                </c:pt>
                <c:pt idx="1299" formatCode="General">
                  <c:v>0.6121161410398106</c:v>
                </c:pt>
                <c:pt idx="1300" formatCode="General">
                  <c:v>0.61213028710016582</c:v>
                </c:pt>
                <c:pt idx="1301" formatCode="General">
                  <c:v>0.61214441354356652</c:v>
                </c:pt>
                <c:pt idx="1302" formatCode="General">
                  <c:v>0.61215852041079932</c:v>
                </c:pt>
                <c:pt idx="1303" formatCode="General">
                  <c:v>0.61217260774253779</c:v>
                </c:pt>
                <c:pt idx="1304" formatCode="General">
                  <c:v>0.61218667557934303</c:v>
                </c:pt>
                <c:pt idx="1305" formatCode="General">
                  <c:v>0.61220072396166381</c:v>
                </c:pt>
                <c:pt idx="1306" formatCode="General">
                  <c:v>0.61221475292983718</c:v>
                </c:pt>
                <c:pt idx="1307" formatCode="General">
                  <c:v>0.61222876252408853</c:v>
                </c:pt>
                <c:pt idx="1308" formatCode="General">
                  <c:v>0.61224275278453233</c:v>
                </c:pt>
                <c:pt idx="1309" formatCode="General">
                  <c:v>0.61225672375117235</c:v>
                </c:pt>
                <c:pt idx="1310" formatCode="General">
                  <c:v>0.61227067546390201</c:v>
                </c:pt>
                <c:pt idx="1311" formatCode="General">
                  <c:v>0.61228460796250483</c:v>
                </c:pt>
                <c:pt idx="1312" formatCode="General">
                  <c:v>0.61229852128665485</c:v>
                </c:pt>
                <c:pt idx="1313" formatCode="General">
                  <c:v>0.61231241547591675</c:v>
                </c:pt>
                <c:pt idx="1314" formatCode="General">
                  <c:v>0.61232629056974652</c:v>
                </c:pt>
                <c:pt idx="1315" formatCode="General">
                  <c:v>0.61234014660749192</c:v>
                </c:pt>
                <c:pt idx="1316" formatCode="General">
                  <c:v>0.61235398362839233</c:v>
                </c:pt>
                <c:pt idx="1317" formatCode="General">
                  <c:v>0.61236780167157967</c:v>
                </c:pt>
                <c:pt idx="1318" formatCode="General">
                  <c:v>0.61238160077607839</c:v>
                </c:pt>
                <c:pt idx="1319" formatCode="General">
                  <c:v>0.61239538098080615</c:v>
                </c:pt>
                <c:pt idx="1320" formatCode="General">
                  <c:v>0.612409142324574</c:v>
                </c:pt>
                <c:pt idx="1321" formatCode="General">
                  <c:v>0.61242288484608676</c:v>
                </c:pt>
                <c:pt idx="1322" formatCode="General">
                  <c:v>0.61243660858394333</c:v>
                </c:pt>
                <c:pt idx="1323" formatCode="General">
                  <c:v>0.61245031357663726</c:v>
                </c:pt>
                <c:pt idx="1324" formatCode="General">
                  <c:v>0.61246399986255695</c:v>
                </c:pt>
                <c:pt idx="1325" formatCode="General">
                  <c:v>0.61247766747998589</c:v>
                </c:pt>
                <c:pt idx="1326" formatCode="General">
                  <c:v>0.61249131646710331</c:v>
                </c:pt>
                <c:pt idx="1327" formatCode="General">
                  <c:v>0.61250494686198431</c:v>
                </c:pt>
                <c:pt idx="1328" formatCode="General">
                  <c:v>0.6125185587026003</c:v>
                </c:pt>
                <c:pt idx="1329" formatCode="General">
                  <c:v>0.61253215202681932</c:v>
                </c:pt>
                <c:pt idx="1330" formatCode="General">
                  <c:v>0.6125457268724066</c:v>
                </c:pt>
                <c:pt idx="1331" formatCode="General">
                  <c:v>0.61255928327702447</c:v>
                </c:pt>
                <c:pt idx="1332" formatCode="General">
                  <c:v>0.61257282127823309</c:v>
                </c:pt>
                <c:pt idx="1333" formatCode="General">
                  <c:v>0.61258634091349062</c:v>
                </c:pt>
                <c:pt idx="1334" formatCode="General">
                  <c:v>0.61259984222015362</c:v>
                </c:pt>
                <c:pt idx="1335" formatCode="General">
                  <c:v>0.61261332523547751</c:v>
                </c:pt>
                <c:pt idx="1336" formatCode="General">
                  <c:v>0.61262678999661657</c:v>
                </c:pt>
                <c:pt idx="1337" formatCode="General">
                  <c:v>0.61264023654062472</c:v>
                </c:pt>
                <c:pt idx="1338" formatCode="General">
                  <c:v>0.6126536649044555</c:v>
                </c:pt>
                <c:pt idx="1339" formatCode="General">
                  <c:v>0.61266707512496266</c:v>
                </c:pt>
                <c:pt idx="1340" formatCode="General">
                  <c:v>0.61268046723890035</c:v>
                </c:pt>
                <c:pt idx="1341" formatCode="General">
                  <c:v>0.61269384128292337</c:v>
                </c:pt>
                <c:pt idx="1342" formatCode="General">
                  <c:v>0.6127071972935878</c:v>
                </c:pt>
                <c:pt idx="1343" formatCode="General">
                  <c:v>0.61272053530735116</c:v>
                </c:pt>
                <c:pt idx="1344" formatCode="General">
                  <c:v>0.61273385536057268</c:v>
                </c:pt>
                <c:pt idx="1345" formatCode="General">
                  <c:v>0.61274715748951369</c:v>
                </c:pt>
                <c:pt idx="1346" formatCode="General">
                  <c:v>0.61276044173033806</c:v>
                </c:pt>
                <c:pt idx="1347" formatCode="General">
                  <c:v>0.61277370811911225</c:v>
                </c:pt>
                <c:pt idx="1348" formatCode="General">
                  <c:v>0.61278695669180583</c:v>
                </c:pt>
                <c:pt idx="1349" formatCode="General">
                  <c:v>0.61280018748429199</c:v>
                </c:pt>
                <c:pt idx="1350" formatCode="General">
                  <c:v>0.61281340053234756</c:v>
                </c:pt>
                <c:pt idx="1351" formatCode="General">
                  <c:v>0.61282659587165333</c:v>
                </c:pt>
                <c:pt idx="1352" formatCode="General">
                  <c:v>0.61283977353779451</c:v>
                </c:pt>
                <c:pt idx="1353" formatCode="General">
                  <c:v>0.61285293356626114</c:v>
                </c:pt>
                <c:pt idx="1354" formatCode="General">
                  <c:v>0.61286607599244813</c:v>
                </c:pt>
                <c:pt idx="1355" formatCode="General">
                  <c:v>0.61287920085165581</c:v>
                </c:pt>
                <c:pt idx="1356" formatCode="General">
                  <c:v>0.61289230817909024</c:v>
                </c:pt>
                <c:pt idx="1357" formatCode="General">
                  <c:v>0.61290539800986321</c:v>
                </c:pt>
                <c:pt idx="1358" formatCode="General">
                  <c:v>0.61291847037899305</c:v>
                </c:pt>
                <c:pt idx="1359" formatCode="General">
                  <c:v>0.6129315253214046</c:v>
                </c:pt>
                <c:pt idx="1360" formatCode="General">
                  <c:v>0.61294456287192955</c:v>
                </c:pt>
                <c:pt idx="1361" formatCode="General">
                  <c:v>0.6129575830653069</c:v>
                </c:pt>
                <c:pt idx="1362" formatCode="General">
                  <c:v>0.61297058593618314</c:v>
                </c:pt>
                <c:pt idx="1363" formatCode="General">
                  <c:v>0.61298357151911254</c:v>
                </c:pt>
                <c:pt idx="1364" formatCode="General">
                  <c:v>0.61299653984855762</c:v>
                </c:pt>
                <c:pt idx="1365" formatCode="General">
                  <c:v>0.61300949095888935</c:v>
                </c:pt>
                <c:pt idx="1366" formatCode="General">
                  <c:v>0.6130224248843873</c:v>
                </c:pt>
                <c:pt idx="1367" formatCode="General">
                  <c:v>0.61303534165924023</c:v>
                </c:pt>
                <c:pt idx="1368" formatCode="General">
                  <c:v>0.61304824131754609</c:v>
                </c:pt>
                <c:pt idx="1369" formatCode="General">
                  <c:v>0.6130611238933128</c:v>
                </c:pt>
                <c:pt idx="1370" formatCode="General">
                  <c:v>0.61307398942045788</c:v>
                </c:pt>
                <c:pt idx="1371" formatCode="General">
                  <c:v>0.61308683793280938</c:v>
                </c:pt>
                <c:pt idx="1372" formatCode="General">
                  <c:v>0.61309966946410577</c:v>
                </c:pt>
                <c:pt idx="1373" formatCode="General">
                  <c:v>0.61311248404799634</c:v>
                </c:pt>
                <c:pt idx="1374" formatCode="General">
                  <c:v>0.61312528171804148</c:v>
                </c:pt>
                <c:pt idx="1375" formatCode="General">
                  <c:v>0.61313806250771319</c:v>
                </c:pt>
                <c:pt idx="1376" formatCode="General">
                  <c:v>0.61315082645039509</c:v>
                </c:pt>
                <c:pt idx="1377" formatCode="General">
                  <c:v>0.61316357357938289</c:v>
                </c:pt>
                <c:pt idx="1378" formatCode="General">
                  <c:v>0.61317630392788436</c:v>
                </c:pt>
                <c:pt idx="1379" formatCode="General">
                  <c:v>0.61318901752902022</c:v>
                </c:pt>
                <c:pt idx="1380" formatCode="General">
                  <c:v>0.61320171441582372</c:v>
                </c:pt>
                <c:pt idx="1381" formatCode="General">
                  <c:v>0.6132143946212415</c:v>
                </c:pt>
                <c:pt idx="1382" formatCode="General">
                  <c:v>0.61322705817813361</c:v>
                </c:pt>
                <c:pt idx="1383" formatCode="General">
                  <c:v>0.61323970511927384</c:v>
                </c:pt>
                <c:pt idx="1384" formatCode="General">
                  <c:v>0.61325233547735003</c:v>
                </c:pt>
                <c:pt idx="1385" formatCode="General">
                  <c:v>0.61326494928496422</c:v>
                </c:pt>
                <c:pt idx="1386" formatCode="General">
                  <c:v>0.61327754657463307</c:v>
                </c:pt>
                <c:pt idx="1387" formatCode="General">
                  <c:v>0.61329012737878807</c:v>
                </c:pt>
                <c:pt idx="1388" formatCode="General">
                  <c:v>0.61330269172977603</c:v>
                </c:pt>
                <c:pt idx="1389" formatCode="General">
                  <c:v>0.6133152396598589</c:v>
                </c:pt>
                <c:pt idx="1390" formatCode="General">
                  <c:v>0.61332777120121451</c:v>
                </c:pt>
                <c:pt idx="1391" formatCode="General">
                  <c:v>0.61334028638593663</c:v>
                </c:pt>
                <c:pt idx="1392" formatCode="General">
                  <c:v>0.61335278524603531</c:v>
                </c:pt>
                <c:pt idx="1393" formatCode="General">
                  <c:v>0.61336526781343703</c:v>
                </c:pt>
                <c:pt idx="1394" formatCode="General">
                  <c:v>0.61337773411998497</c:v>
                </c:pt>
                <c:pt idx="1395" formatCode="General">
                  <c:v>0.61339018419743963</c:v>
                </c:pt>
                <c:pt idx="1396" formatCode="General">
                  <c:v>0.61340261807747865</c:v>
                </c:pt>
                <c:pt idx="1397" formatCode="General">
                  <c:v>0.61341503579169732</c:v>
                </c:pt>
                <c:pt idx="1398" formatCode="General">
                  <c:v>0.61342743737160876</c:v>
                </c:pt>
                <c:pt idx="1399" formatCode="General">
                  <c:v>0.6134398228486444</c:v>
                </c:pt>
                <c:pt idx="1400" formatCode="General">
                  <c:v>0.61345219225415382</c:v>
                </c:pt>
                <c:pt idx="1401" formatCode="General">
                  <c:v>0.61346454561940533</c:v>
                </c:pt>
                <c:pt idx="1402" formatCode="General">
                  <c:v>0.61347688297558622</c:v>
                </c:pt>
                <c:pt idx="1403" formatCode="General">
                  <c:v>0.61348920435380294</c:v>
                </c:pt>
                <c:pt idx="1404" formatCode="General">
                  <c:v>0.61350150978508144</c:v>
                </c:pt>
                <c:pt idx="1405" formatCode="General">
                  <c:v>0.61351379930036731</c:v>
                </c:pt>
                <c:pt idx="1406" formatCode="General">
                  <c:v>0.61352607293052619</c:v>
                </c:pt>
                <c:pt idx="1407" formatCode="General">
                  <c:v>0.61353833070634378</c:v>
                </c:pt>
                <c:pt idx="1408" formatCode="General">
                  <c:v>0.61355057265852653</c:v>
                </c:pt>
                <c:pt idx="1409" formatCode="General">
                  <c:v>0.61356279881770137</c:v>
                </c:pt>
                <c:pt idx="1410" formatCode="General">
                  <c:v>0.61357500921441643</c:v>
                </c:pt>
                <c:pt idx="1411" formatCode="General">
                  <c:v>0.61358720387914101</c:v>
                </c:pt>
                <c:pt idx="1412" formatCode="General">
                  <c:v>0.61359938284226589</c:v>
                </c:pt>
                <c:pt idx="1413" formatCode="General">
                  <c:v>0.61361154613410374</c:v>
                </c:pt>
                <c:pt idx="1414" formatCode="General">
                  <c:v>0.61362369378488901</c:v>
                </c:pt>
                <c:pt idx="1415" formatCode="General">
                  <c:v>0.6136358258247786</c:v>
                </c:pt>
                <c:pt idx="1416" formatCode="General">
                  <c:v>0.61364794228385189</c:v>
                </c:pt>
                <c:pt idx="1417" formatCode="General">
                  <c:v>0.61366004319211098</c:v>
                </c:pt>
                <c:pt idx="1418" formatCode="General">
                  <c:v>0.61367212857948095</c:v>
                </c:pt>
                <c:pt idx="1419" formatCode="General">
                  <c:v>0.61368419847581024</c:v>
                </c:pt>
                <c:pt idx="1420" formatCode="General">
                  <c:v>0.61369625291087071</c:v>
                </c:pt>
                <c:pt idx="1421" formatCode="General">
                  <c:v>0.61370829191435794</c:v>
                </c:pt>
                <c:pt idx="1422" formatCode="General">
                  <c:v>0.61372031551589157</c:v>
                </c:pt>
                <c:pt idx="1423" formatCode="General">
                  <c:v>0.61373232374501552</c:v>
                </c:pt>
                <c:pt idx="1424" formatCode="General">
                  <c:v>0.61374431663119811</c:v>
                </c:pt>
                <c:pt idx="1425" formatCode="General">
                  <c:v>0.61375629420383226</c:v>
                </c:pt>
                <c:pt idx="1426" formatCode="General">
                  <c:v>0.6137682564922361</c:v>
                </c:pt>
                <c:pt idx="1427" formatCode="General">
                  <c:v>0.61378020352565277</c:v>
                </c:pt>
                <c:pt idx="1428" formatCode="General">
                  <c:v>0.61379213533325094</c:v>
                </c:pt>
                <c:pt idx="1429" formatCode="General">
                  <c:v>0.61380405194412491</c:v>
                </c:pt>
                <c:pt idx="1430" formatCode="General">
                  <c:v>0.61381595338729489</c:v>
                </c:pt>
                <c:pt idx="1431" formatCode="General">
                  <c:v>0.61382783969170718</c:v>
                </c:pt>
                <c:pt idx="1432" formatCode="General">
                  <c:v>0.61383971088623457</c:v>
                </c:pt>
                <c:pt idx="1433" formatCode="General">
                  <c:v>0.61385156699967636</c:v>
                </c:pt>
                <c:pt idx="1434" formatCode="General">
                  <c:v>0.61386340806075879</c:v>
                </c:pt>
                <c:pt idx="1435" formatCode="General">
                  <c:v>0.61387523409813516</c:v>
                </c:pt>
                <c:pt idx="1436" formatCode="General">
                  <c:v>0.61388704514038595</c:v>
                </c:pt>
                <c:pt idx="1437" formatCode="General">
                  <c:v>0.61389884121601934</c:v>
                </c:pt>
                <c:pt idx="1438" formatCode="General">
                  <c:v>0.61391062235347127</c:v>
                </c:pt>
                <c:pt idx="1439" formatCode="General">
                  <c:v>0.61392238858110559</c:v>
                </c:pt>
                <c:pt idx="1440" formatCode="General">
                  <c:v>0.61393413992721446</c:v>
                </c:pt>
                <c:pt idx="1441" formatCode="General">
                  <c:v>0.61394587642001841</c:v>
                </c:pt>
                <c:pt idx="1442" formatCode="General">
                  <c:v>0.6139575980876667</c:v>
                </c:pt>
                <c:pt idx="1443" formatCode="General">
                  <c:v>0.61396930495823743</c:v>
                </c:pt>
                <c:pt idx="1444" formatCode="General">
                  <c:v>0.61398099705973797</c:v>
                </c:pt>
                <c:pt idx="1445" formatCode="General">
                  <c:v>0.61399267442010486</c:v>
                </c:pt>
                <c:pt idx="1446" formatCode="General">
                  <c:v>0.61400433706720436</c:v>
                </c:pt>
                <c:pt idx="1447" formatCode="General">
                  <c:v>0.61401598502883248</c:v>
                </c:pt>
                <c:pt idx="1448" formatCode="General">
                  <c:v>0.61402761833271524</c:v>
                </c:pt>
                <c:pt idx="1449" formatCode="General">
                  <c:v>0.61403923700650898</c:v>
                </c:pt>
                <c:pt idx="1450" formatCode="General">
                  <c:v>0.61405084107780028</c:v>
                </c:pt>
                <c:pt idx="1451" formatCode="General">
                  <c:v>0.6140624305741067</c:v>
                </c:pt>
                <c:pt idx="1452" formatCode="General">
                  <c:v>0.61407400552287639</c:v>
                </c:pt>
                <c:pt idx="1453" formatCode="General">
                  <c:v>0.61408556595148878</c:v>
                </c:pt>
                <c:pt idx="1454" formatCode="General">
                  <c:v>0.61409711188725458</c:v>
                </c:pt>
                <c:pt idx="1455" formatCode="General">
                  <c:v>0.61410864335741611</c:v>
                </c:pt>
                <c:pt idx="1456" formatCode="General">
                  <c:v>0.6141201603891473</c:v>
                </c:pt>
                <c:pt idx="1457" formatCode="General">
                  <c:v>0.61413166300955424</c:v>
                </c:pt>
                <c:pt idx="1458" formatCode="General">
                  <c:v>0.61414315124567509</c:v>
                </c:pt>
                <c:pt idx="1459" formatCode="General">
                  <c:v>0.61415462512448038</c:v>
                </c:pt>
                <c:pt idx="1460" formatCode="General">
                  <c:v>0.61416608467287326</c:v>
                </c:pt>
                <c:pt idx="1461" formatCode="General">
                  <c:v>0.6141775299176897</c:v>
                </c:pt>
                <c:pt idx="1462" formatCode="General">
                  <c:v>0.61418896088569874</c:v>
                </c:pt>
                <c:pt idx="1463" formatCode="General">
                  <c:v>0.61420037760360269</c:v>
                </c:pt>
                <c:pt idx="1464" formatCode="General">
                  <c:v>0.61421178009803712</c:v>
                </c:pt>
                <c:pt idx="1465" formatCode="General">
                  <c:v>0.61422316839557145</c:v>
                </c:pt>
                <c:pt idx="1466" formatCode="General">
                  <c:v>0.61423454252270882</c:v>
                </c:pt>
                <c:pt idx="1467" formatCode="General">
                  <c:v>0.61424590250588651</c:v>
                </c:pt>
                <c:pt idx="1468" formatCode="General">
                  <c:v>0.61425724837147599</c:v>
                </c:pt>
                <c:pt idx="1469" formatCode="General">
                  <c:v>0.61426858014578334</c:v>
                </c:pt>
                <c:pt idx="1470" formatCode="General">
                  <c:v>0.61427989785504922</c:v>
                </c:pt>
                <c:pt idx="1471" formatCode="General">
                  <c:v>0.61429120152544914</c:v>
                </c:pt>
                <c:pt idx="1472" formatCode="General">
                  <c:v>0.61430249118309366</c:v>
                </c:pt>
                <c:pt idx="1473" formatCode="General">
                  <c:v>0.61431376685402872</c:v>
                </c:pt>
                <c:pt idx="1474" formatCode="General">
                  <c:v>0.61432502856423576</c:v>
                </c:pt>
                <c:pt idx="1475" formatCode="General">
                  <c:v>0.61433627633963184</c:v>
                </c:pt>
                <c:pt idx="1476" formatCode="General">
                  <c:v>0.61434751020606981</c:v>
                </c:pt>
                <c:pt idx="1477" formatCode="General">
                  <c:v>0.61435873018933873</c:v>
                </c:pt>
                <c:pt idx="1478" formatCode="General">
                  <c:v>0.6143699363151639</c:v>
                </c:pt>
                <c:pt idx="1479" formatCode="General">
                  <c:v>0.61438112860920702</c:v>
                </c:pt>
                <c:pt idx="1480" formatCode="General">
                  <c:v>0.6143923070970666</c:v>
                </c:pt>
                <c:pt idx="1481" formatCode="General">
                  <c:v>0.6144034718042779</c:v>
                </c:pt>
                <c:pt idx="1482" formatCode="General">
                  <c:v>0.61441462275631331</c:v>
                </c:pt>
                <c:pt idx="1483" formatCode="General">
                  <c:v>0.6144257599785824</c:v>
                </c:pt>
                <c:pt idx="1484" formatCode="General">
                  <c:v>0.61443688349643222</c:v>
                </c:pt>
                <c:pt idx="1485" formatCode="General">
                  <c:v>0.61444799333514744</c:v>
                </c:pt>
                <c:pt idx="1486" formatCode="General">
                  <c:v>0.61445908951995054</c:v>
                </c:pt>
                <c:pt idx="1487" formatCode="General">
                  <c:v>0.61447017207600207</c:v>
                </c:pt>
                <c:pt idx="1488" formatCode="General">
                  <c:v>0.61448124102840085</c:v>
                </c:pt>
                <c:pt idx="1489" formatCode="General">
                  <c:v>0.61449229640218395</c:v>
                </c:pt>
                <c:pt idx="1490" formatCode="General">
                  <c:v>0.61450333822232706</c:v>
                </c:pt>
                <c:pt idx="1491" formatCode="General">
                  <c:v>0.61451436651374469</c:v>
                </c:pt>
                <c:pt idx="1492" formatCode="General">
                  <c:v>0.61452538130129042</c:v>
                </c:pt>
                <c:pt idx="1493" formatCode="General">
                  <c:v>0.61453638260975674</c:v>
                </c:pt>
                <c:pt idx="1494" formatCode="General">
                  <c:v>0.61454737046387564</c:v>
                </c:pt>
                <c:pt idx="1495" formatCode="General">
                  <c:v>0.61455834488831862</c:v>
                </c:pt>
                <c:pt idx="1496" formatCode="General">
                  <c:v>0.61456930590769687</c:v>
                </c:pt>
                <c:pt idx="1497" formatCode="General">
                  <c:v>0.61458025354656143</c:v>
                </c:pt>
                <c:pt idx="1498" formatCode="General">
                  <c:v>0.61459118782940336</c:v>
                </c:pt>
                <c:pt idx="1499" formatCode="General">
                  <c:v>0.61460210878065424</c:v>
                </c:pt>
                <c:pt idx="1500" formatCode="General">
                  <c:v>0.6146130164246858</c:v>
                </c:pt>
                <c:pt idx="1501" formatCode="General">
                  <c:v>0.61462391078581058</c:v>
                </c:pt>
                <c:pt idx="1502" formatCode="General">
                  <c:v>0.61463479188828174</c:v>
                </c:pt>
                <c:pt idx="1503" formatCode="General">
                  <c:v>0.61464565975629359</c:v>
                </c:pt>
                <c:pt idx="1504" formatCode="General">
                  <c:v>0.61465651441398161</c:v>
                </c:pt>
                <c:pt idx="1505" formatCode="General">
                  <c:v>0.61466735588542243</c:v>
                </c:pt>
                <c:pt idx="1506" formatCode="General">
                  <c:v>0.61467818419463438</c:v>
                </c:pt>
                <c:pt idx="1507" formatCode="General">
                  <c:v>0.61468899936557742</c:v>
                </c:pt>
                <c:pt idx="1508" formatCode="General">
                  <c:v>0.61469980142215341</c:v>
                </c:pt>
                <c:pt idx="1509" formatCode="General">
                  <c:v>0.61471059038820619</c:v>
                </c:pt>
                <c:pt idx="1510" formatCode="General">
                  <c:v>0.61472136628752183</c:v>
                </c:pt>
                <c:pt idx="1511" formatCode="General">
                  <c:v>0.61473212914382891</c:v>
                </c:pt>
                <c:pt idx="1512" formatCode="General">
                  <c:v>0.61474287898079849</c:v>
                </c:pt>
                <c:pt idx="1513" formatCode="General">
                  <c:v>0.61475361582204435</c:v>
                </c:pt>
                <c:pt idx="1514" formatCode="General">
                  <c:v>0.61476433969112332</c:v>
                </c:pt>
                <c:pt idx="1515" formatCode="General">
                  <c:v>0.61477505061153515</c:v>
                </c:pt>
                <c:pt idx="1516" formatCode="General">
                  <c:v>0.61478574860672297</c:v>
                </c:pt>
                <c:pt idx="1517" formatCode="General">
                  <c:v>0.61479643370007342</c:v>
                </c:pt>
                <c:pt idx="1518" formatCode="General">
                  <c:v>0.6148071059149165</c:v>
                </c:pt>
                <c:pt idx="1519" formatCode="General">
                  <c:v>0.61481776527452614</c:v>
                </c:pt>
                <c:pt idx="1520" formatCode="General">
                  <c:v>0.61482841180212033</c:v>
                </c:pt>
                <c:pt idx="1521" formatCode="General">
                  <c:v>0.61483904552086088</c:v>
                </c:pt>
                <c:pt idx="1522" formatCode="General">
                  <c:v>0.61484966645385419</c:v>
                </c:pt>
                <c:pt idx="1523" formatCode="General">
                  <c:v>0.61486027462415083</c:v>
                </c:pt>
                <c:pt idx="1524" formatCode="General">
                  <c:v>0.61487087005474628</c:v>
                </c:pt>
                <c:pt idx="1525" formatCode="General">
                  <c:v>0.61488145276858053</c:v>
                </c:pt>
                <c:pt idx="1526" formatCode="General">
                  <c:v>0.61489202278853861</c:v>
                </c:pt>
                <c:pt idx="1527" formatCode="General">
                  <c:v>0.6149025801374508</c:v>
                </c:pt>
                <c:pt idx="1528" formatCode="General">
                  <c:v>0.61491312483809246</c:v>
                </c:pt>
                <c:pt idx="1529" formatCode="General">
                  <c:v>0.61492365691318451</c:v>
                </c:pt>
                <c:pt idx="1530" formatCode="General">
                  <c:v>0.61493417638539338</c:v>
                </c:pt>
                <c:pt idx="1531" formatCode="General">
                  <c:v>0.61494468327733132</c:v>
                </c:pt>
                <c:pt idx="1532" formatCode="General">
                  <c:v>0.6149551776115566</c:v>
                </c:pt>
                <c:pt idx="1533" formatCode="General">
                  <c:v>0.61496565941057346</c:v>
                </c:pt>
                <c:pt idx="1534" formatCode="General">
                  <c:v>0.61497612869683238</c:v>
                </c:pt>
                <c:pt idx="1535" formatCode="General">
                  <c:v>0.61498658549273033</c:v>
                </c:pt>
                <c:pt idx="1536" formatCode="General">
                  <c:v>0.61499702982061089</c:v>
                </c:pt>
                <c:pt idx="1537" formatCode="General">
                  <c:v>0.61500746170276421</c:v>
                </c:pt>
                <c:pt idx="1538" formatCode="General">
                  <c:v>0.61501788116142753</c:v>
                </c:pt>
                <c:pt idx="1539" formatCode="General">
                  <c:v>0.61502828821878486</c:v>
                </c:pt>
                <c:pt idx="1540" formatCode="General">
                  <c:v>0.61503868289696773</c:v>
                </c:pt>
                <c:pt idx="1541" formatCode="General">
                  <c:v>0.6150490652180548</c:v>
                </c:pt>
                <c:pt idx="1542" formatCode="General">
                  <c:v>0.61505943520407247</c:v>
                </c:pt>
                <c:pt idx="1543" formatCode="General">
                  <c:v>0.61506979287699459</c:v>
                </c:pt>
                <c:pt idx="1544" formatCode="General">
                  <c:v>0.61508013825874286</c:v>
                </c:pt>
                <c:pt idx="1545" formatCode="General">
                  <c:v>0.61509047137118711</c:v>
                </c:pt>
                <c:pt idx="1546" formatCode="General">
                  <c:v>0.61510079223614533</c:v>
                </c:pt>
                <c:pt idx="1547" formatCode="General">
                  <c:v>0.61511110087538357</c:v>
                </c:pt>
                <c:pt idx="1548" formatCode="General">
                  <c:v>0.61512139731061655</c:v>
                </c:pt>
                <c:pt idx="1549" formatCode="General">
                  <c:v>0.61513168156350739</c:v>
                </c:pt>
                <c:pt idx="1550" formatCode="General">
                  <c:v>0.61514195365566826</c:v>
                </c:pt>
                <c:pt idx="1551" formatCode="General">
                  <c:v>0.6151522136086599</c:v>
                </c:pt>
                <c:pt idx="1552" formatCode="General">
                  <c:v>0.61516246144399234</c:v>
                </c:pt>
                <c:pt idx="1553" formatCode="General">
                  <c:v>0.61517269718312462</c:v>
                </c:pt>
                <c:pt idx="1554" formatCode="General">
                  <c:v>0.61518292084746529</c:v>
                </c:pt>
                <c:pt idx="1555" formatCode="General">
                  <c:v>0.61519313245837237</c:v>
                </c:pt>
                <c:pt idx="1556" formatCode="General">
                  <c:v>0.61520333203715349</c:v>
                </c:pt>
                <c:pt idx="1557" formatCode="General">
                  <c:v>0.61521351960506609</c:v>
                </c:pt>
                <c:pt idx="1558" formatCode="General">
                  <c:v>0.61522369518331754</c:v>
                </c:pt>
                <c:pt idx="1559" formatCode="General">
                  <c:v>0.61523385879306536</c:v>
                </c:pt>
                <c:pt idx="1560" formatCode="General">
                  <c:v>0.61524401045541732</c:v>
                </c:pt>
                <c:pt idx="1561" formatCode="General">
                  <c:v>0.61525415019143148</c:v>
                </c:pt>
                <c:pt idx="1562" formatCode="General">
                  <c:v>0.61526427802211647</c:v>
                </c:pt>
                <c:pt idx="1563" formatCode="General">
                  <c:v>0.61527439396843175</c:v>
                </c:pt>
                <c:pt idx="1564" formatCode="General">
                  <c:v>0.61528449805128738</c:v>
                </c:pt>
                <c:pt idx="1565" formatCode="General">
                  <c:v>0.61529459029154454</c:v>
                </c:pt>
                <c:pt idx="1566" formatCode="General">
                  <c:v>0.61530467071001538</c:v>
                </c:pt>
                <c:pt idx="1567" formatCode="General">
                  <c:v>0.61531473932746339</c:v>
                </c:pt>
                <c:pt idx="1568" formatCode="General">
                  <c:v>0.61532479616460356</c:v>
                </c:pt>
                <c:pt idx="1569" formatCode="General">
                  <c:v>0.61533484124210225</c:v>
                </c:pt>
                <c:pt idx="1570" formatCode="General">
                  <c:v>0.61534487458057752</c:v>
                </c:pt>
                <c:pt idx="1571" formatCode="General">
                  <c:v>0.61535489620059936</c:v>
                </c:pt>
                <c:pt idx="1572" formatCode="General">
                  <c:v>0.61536490612268957</c:v>
                </c:pt>
                <c:pt idx="1573" formatCode="General">
                  <c:v>0.61537490436732223</c:v>
                </c:pt>
                <c:pt idx="1574" formatCode="General">
                  <c:v>0.61538489095492355</c:v>
                </c:pt>
                <c:pt idx="1575" formatCode="General">
                  <c:v>0.61539486590587211</c:v>
                </c:pt>
                <c:pt idx="1576" formatCode="General">
                  <c:v>0.61540482924049911</c:v>
                </c:pt>
                <c:pt idx="1577" formatCode="General">
                  <c:v>0.61541478097908831</c:v>
                </c:pt>
                <c:pt idx="1578" formatCode="General">
                  <c:v>0.61542472114187619</c:v>
                </c:pt>
                <c:pt idx="1579" formatCode="General">
                  <c:v>0.61543464974905238</c:v>
                </c:pt>
                <c:pt idx="1580" formatCode="General">
                  <c:v>0.61544456682075954</c:v>
                </c:pt>
                <c:pt idx="1581" formatCode="General">
                  <c:v>0.61545447237709339</c:v>
                </c:pt>
                <c:pt idx="1582" formatCode="General">
                  <c:v>0.61546436643810298</c:v>
                </c:pt>
                <c:pt idx="1583" formatCode="General">
                  <c:v>0.615474249023791</c:v>
                </c:pt>
                <c:pt idx="1584" formatCode="General">
                  <c:v>0.61548412015411369</c:v>
                </c:pt>
                <c:pt idx="1585" formatCode="General">
                  <c:v>0.61549397984898102</c:v>
                </c:pt>
                <c:pt idx="1586" formatCode="General">
                  <c:v>0.61550382812825688</c:v>
                </c:pt>
                <c:pt idx="1587" formatCode="General">
                  <c:v>0.61551366501175908</c:v>
                </c:pt>
                <c:pt idx="1588" formatCode="General">
                  <c:v>0.6155234905192597</c:v>
                </c:pt>
                <c:pt idx="1589" formatCode="General">
                  <c:v>0.61553330467048506</c:v>
                </c:pt>
                <c:pt idx="1590" formatCode="General">
                  <c:v>0.61554310748511576</c:v>
                </c:pt>
                <c:pt idx="1591" formatCode="General">
                  <c:v>0.6155528989827872</c:v>
                </c:pt>
                <c:pt idx="1592" formatCode="General">
                  <c:v>0.61556267918308916</c:v>
                </c:pt>
                <c:pt idx="1593" formatCode="General">
                  <c:v>0.61557244810556644</c:v>
                </c:pt>
                <c:pt idx="1594" formatCode="General">
                  <c:v>0.61558220576971867</c:v>
                </c:pt>
                <c:pt idx="1595" formatCode="General">
                  <c:v>0.61559195219500062</c:v>
                </c:pt>
                <c:pt idx="1596" formatCode="General">
                  <c:v>0.61560168740082222</c:v>
                </c:pt>
                <c:pt idx="1597" formatCode="General">
                  <c:v>0.61561141140654874</c:v>
                </c:pt>
                <c:pt idx="1598" formatCode="General">
                  <c:v>0.61562112423150084</c:v>
                </c:pt>
                <c:pt idx="1599" formatCode="General">
                  <c:v>0.61563082589495488</c:v>
                </c:pt>
                <c:pt idx="1600" formatCode="General">
                  <c:v>0.61564051641614281</c:v>
                </c:pt>
                <c:pt idx="1601" formatCode="General">
                  <c:v>0.6156501958142524</c:v>
                </c:pt>
                <c:pt idx="1602" formatCode="General">
                  <c:v>0.61565986410842755</c:v>
                </c:pt>
                <c:pt idx="1603" formatCode="General">
                  <c:v>0.61566952131776798</c:v>
                </c:pt>
                <c:pt idx="1604" formatCode="General">
                  <c:v>0.61567916746132989</c:v>
                </c:pt>
                <c:pt idx="1605" formatCode="General">
                  <c:v>0.61568880255812575</c:v>
                </c:pt>
                <c:pt idx="1606" formatCode="General">
                  <c:v>0.61569842662712437</c:v>
                </c:pt>
                <c:pt idx="1607" formatCode="General">
                  <c:v>0.6157080396872513</c:v>
                </c:pt>
                <c:pt idx="1608" formatCode="General">
                  <c:v>0.61571764175738875</c:v>
                </c:pt>
                <c:pt idx="1609" formatCode="General">
                  <c:v>0.61572723285637565</c:v>
                </c:pt>
                <c:pt idx="1610" formatCode="General">
                  <c:v>0.61573681300300809</c:v>
                </c:pt>
                <c:pt idx="1611" formatCode="General">
                  <c:v>0.61574638221603917</c:v>
                </c:pt>
                <c:pt idx="1612" formatCode="General">
                  <c:v>0.61575594051417903</c:v>
                </c:pt>
                <c:pt idx="1613" formatCode="General">
                  <c:v>0.61576548791609542</c:v>
                </c:pt>
                <c:pt idx="1614" formatCode="General">
                  <c:v>0.61577502444041332</c:v>
                </c:pt>
                <c:pt idx="1615" formatCode="General">
                  <c:v>0.61578455010571542</c:v>
                </c:pt>
                <c:pt idx="1616" formatCode="General">
                  <c:v>0.61579406493054201</c:v>
                </c:pt>
                <c:pt idx="1617" formatCode="General">
                  <c:v>0.61580356893339117</c:v>
                </c:pt>
                <c:pt idx="1618" formatCode="General">
                  <c:v>0.61581306213271902</c:v>
                </c:pt>
                <c:pt idx="1619" formatCode="General">
                  <c:v>0.61582254454693963</c:v>
                </c:pt>
                <c:pt idx="1620" formatCode="General">
                  <c:v>0.6158320161944254</c:v>
                </c:pt>
                <c:pt idx="1621" formatCode="General">
                  <c:v>0.61584147709350678</c:v>
                </c:pt>
                <c:pt idx="1622" formatCode="General">
                  <c:v>0.61585092726247281</c:v>
                </c:pt>
                <c:pt idx="1623" formatCode="General">
                  <c:v>0.6158603667195709</c:v>
                </c:pt>
                <c:pt idx="1624" formatCode="General">
                  <c:v>0.61586979548300724</c:v>
                </c:pt>
                <c:pt idx="1625" formatCode="General">
                  <c:v>0.61587921357094677</c:v>
                </c:pt>
                <c:pt idx="1626" formatCode="General">
                  <c:v>0.61588862100151331</c:v>
                </c:pt>
                <c:pt idx="1627" formatCode="General">
                  <c:v>0.61589801779278952</c:v>
                </c:pt>
                <c:pt idx="1628" formatCode="General">
                  <c:v>0.6159074039628174</c:v>
                </c:pt>
                <c:pt idx="1629" formatCode="General">
                  <c:v>0.61591677952959789</c:v>
                </c:pt>
                <c:pt idx="1630" formatCode="General">
                  <c:v>0.61592614451109162</c:v>
                </c:pt>
                <c:pt idx="1631" formatCode="General">
                  <c:v>0.61593549892521837</c:v>
                </c:pt>
                <c:pt idx="1632" formatCode="General">
                  <c:v>0.61594484278985762</c:v>
                </c:pt>
                <c:pt idx="1633" formatCode="General">
                  <c:v>0.61595417612284853</c:v>
                </c:pt>
                <c:pt idx="1634" formatCode="General">
                  <c:v>0.6159634989419901</c:v>
                </c:pt>
                <c:pt idx="1635" formatCode="General">
                  <c:v>0.61597281126504111</c:v>
                </c:pt>
                <c:pt idx="1636" formatCode="General">
                  <c:v>0.6159821131097204</c:v>
                </c:pt>
                <c:pt idx="1637" formatCode="General">
                  <c:v>0.61599140449370704</c:v>
                </c:pt>
                <c:pt idx="1638" formatCode="General">
                  <c:v>0.61600068543464037</c:v>
                </c:pt>
                <c:pt idx="1639" formatCode="General">
                  <c:v>0.61600995595011987</c:v>
                </c:pt>
                <c:pt idx="1640" formatCode="General">
                  <c:v>0.61601921605770571</c:v>
                </c:pt>
                <c:pt idx="1641" formatCode="General">
                  <c:v>0.61602846577491843</c:v>
                </c:pt>
                <c:pt idx="1642" formatCode="General">
                  <c:v>0.6160377051192395</c:v>
                </c:pt>
                <c:pt idx="1643" formatCode="General">
                  <c:v>0.61604693410811107</c:v>
                </c:pt>
                <c:pt idx="1644" formatCode="General">
                  <c:v>0.6160561527589361</c:v>
                </c:pt>
                <c:pt idx="1645" formatCode="General">
                  <c:v>0.61606536108907872</c:v>
                </c:pt>
                <c:pt idx="1646" formatCode="General">
                  <c:v>0.61607455911586417</c:v>
                </c:pt>
                <c:pt idx="1647" formatCode="General">
                  <c:v>0.61608374685657896</c:v>
                </c:pt>
                <c:pt idx="1648" formatCode="General">
                  <c:v>0.61609292432847085</c:v>
                </c:pt>
                <c:pt idx="1649" formatCode="General">
                  <c:v>0.61610209154874906</c:v>
                </c:pt>
                <c:pt idx="1650" formatCode="General">
                  <c:v>0.61611124853458443</c:v>
                </c:pt>
                <c:pt idx="1651" formatCode="General">
                  <c:v>0.61612039530310947</c:v>
                </c:pt>
                <c:pt idx="1652" formatCode="General">
                  <c:v>0.61612953187141839</c:v>
                </c:pt>
                <c:pt idx="1653" formatCode="General">
                  <c:v>0.61613865825656733</c:v>
                </c:pt>
                <c:pt idx="1654" formatCode="General">
                  <c:v>0.61614777447557445</c:v>
                </c:pt>
                <c:pt idx="1655" formatCode="General">
                  <c:v>0.61615688054541995</c:v>
                </c:pt>
                <c:pt idx="1656" formatCode="General">
                  <c:v>0.61616597648304627</c:v>
                </c:pt>
                <c:pt idx="1657" formatCode="General">
                  <c:v>0.61617506230535823</c:v>
                </c:pt>
                <c:pt idx="1658" formatCode="General">
                  <c:v>0.61618413802922289</c:v>
                </c:pt>
                <c:pt idx="1659" formatCode="General">
                  <c:v>0.6161932036714699</c:v>
                </c:pt>
                <c:pt idx="1660" formatCode="General">
                  <c:v>0.6162022592488916</c:v>
                </c:pt>
                <c:pt idx="1661" formatCode="General">
                  <c:v>0.61621130477824293</c:v>
                </c:pt>
                <c:pt idx="1662" formatCode="General">
                  <c:v>0.61622034027624173</c:v>
                </c:pt>
                <c:pt idx="1663" formatCode="General">
                  <c:v>0.61622936575956877</c:v>
                </c:pt>
                <c:pt idx="1664" formatCode="General">
                  <c:v>0.61623838124486785</c:v>
                </c:pt>
                <c:pt idx="1665" formatCode="General">
                  <c:v>0.6162473867487458</c:v>
                </c:pt>
                <c:pt idx="1666" formatCode="General">
                  <c:v>0.61625638228777291</c:v>
                </c:pt>
                <c:pt idx="1667" formatCode="General">
                  <c:v>0.61626536787848252</c:v>
                </c:pt>
                <c:pt idx="1668" formatCode="General">
                  <c:v>0.61627434353737165</c:v>
                </c:pt>
                <c:pt idx="1669" formatCode="General">
                  <c:v>0.6162833092809008</c:v>
                </c:pt>
                <c:pt idx="1670" formatCode="General">
                  <c:v>0.61629226512549407</c:v>
                </c:pt>
                <c:pt idx="1671" formatCode="General">
                  <c:v>0.61630121108753932</c:v>
                </c:pt>
                <c:pt idx="1672" formatCode="General">
                  <c:v>0.61631014718338817</c:v>
                </c:pt>
                <c:pt idx="1673" formatCode="General">
                  <c:v>0.61631907342935632</c:v>
                </c:pt>
                <c:pt idx="1674" formatCode="General">
                  <c:v>0.61632798984172343</c:v>
                </c:pt>
                <c:pt idx="1675" formatCode="General">
                  <c:v>0.61633689643673339</c:v>
                </c:pt>
                <c:pt idx="1676" formatCode="General">
                  <c:v>0.61634579323059424</c:v>
                </c:pt>
                <c:pt idx="1677" formatCode="General">
                  <c:v>0.61635468023947826</c:v>
                </c:pt>
                <c:pt idx="1678" formatCode="General">
                  <c:v>0.61636355747952232</c:v>
                </c:pt>
                <c:pt idx="1679" formatCode="General">
                  <c:v>0.61637242496682787</c:v>
                </c:pt>
                <c:pt idx="1680" formatCode="General">
                  <c:v>0.61638128271746073</c:v>
                </c:pt>
                <c:pt idx="1681" formatCode="General">
                  <c:v>0.61639013074745175</c:v>
                </c:pt>
                <c:pt idx="1682" formatCode="General">
                  <c:v>0.61639896907279645</c:v>
                </c:pt>
                <c:pt idx="1683" formatCode="General">
                  <c:v>0.61640779770945531</c:v>
                </c:pt>
                <c:pt idx="1684" formatCode="General">
                  <c:v>0.61641661667335368</c:v>
                </c:pt>
                <c:pt idx="1685" formatCode="General">
                  <c:v>0.61642542598038219</c:v>
                </c:pt>
                <c:pt idx="1686" formatCode="General">
                  <c:v>0.61643422564639672</c:v>
                </c:pt>
                <c:pt idx="1687" formatCode="General">
                  <c:v>0.61644301568721827</c:v>
                </c:pt>
                <c:pt idx="1688" formatCode="General">
                  <c:v>0.61645179611863332</c:v>
                </c:pt>
                <c:pt idx="1689" formatCode="General">
                  <c:v>0.61646056695639395</c:v>
                </c:pt>
                <c:pt idx="1690" formatCode="General">
                  <c:v>0.61646932821621769</c:v>
                </c:pt>
                <c:pt idx="1691" formatCode="General">
                  <c:v>0.61647807991378778</c:v>
                </c:pt>
                <c:pt idx="1692" formatCode="General">
                  <c:v>0.61648682206475325</c:v>
                </c:pt>
                <c:pt idx="1693" formatCode="General">
                  <c:v>0.61649555468472894</c:v>
                </c:pt>
                <c:pt idx="1694" formatCode="General">
                  <c:v>0.61650427778929573</c:v>
                </c:pt>
                <c:pt idx="1695" formatCode="General">
                  <c:v>0.61651299139400051</c:v>
                </c:pt>
                <c:pt idx="1696" formatCode="General">
                  <c:v>0.61652169551435632</c:v>
                </c:pt>
                <c:pt idx="1697" formatCode="General">
                  <c:v>0.61653039016584243</c:v>
                </c:pt>
                <c:pt idx="1698" formatCode="General">
                  <c:v>0.61653907536390451</c:v>
                </c:pt>
                <c:pt idx="1699" formatCode="General">
                  <c:v>0.61654775112395455</c:v>
                </c:pt>
                <c:pt idx="1700" formatCode="General">
                  <c:v>0.61655641746137113</c:v>
                </c:pt>
                <c:pt idx="1701" formatCode="General">
                  <c:v>0.61656507439149943</c:v>
                </c:pt>
                <c:pt idx="1702" formatCode="General">
                  <c:v>0.61657372192965121</c:v>
                </c:pt>
                <c:pt idx="1703" formatCode="General">
                  <c:v>0.61658236009110512</c:v>
                </c:pt>
                <c:pt idx="1704" formatCode="General">
                  <c:v>0.61659098889110664</c:v>
                </c:pt>
                <c:pt idx="1705" formatCode="General">
                  <c:v>0.61659960834486827</c:v>
                </c:pt>
                <c:pt idx="1706" formatCode="General">
                  <c:v>0.61660821846756952</c:v>
                </c:pt>
                <c:pt idx="1707" formatCode="General">
                  <c:v>0.61661681927435708</c:v>
                </c:pt>
                <c:pt idx="1708" formatCode="General">
                  <c:v>0.61662541078034472</c:v>
                </c:pt>
                <c:pt idx="1709" formatCode="General">
                  <c:v>0.61663399300061383</c:v>
                </c:pt>
                <c:pt idx="1710" formatCode="General">
                  <c:v>0.61664256595021283</c:v>
                </c:pt>
                <c:pt idx="1711" formatCode="General">
                  <c:v>0.61665112964415791</c:v>
                </c:pt>
                <c:pt idx="1712" formatCode="General">
                  <c:v>0.61665968409743288</c:v>
                </c:pt>
                <c:pt idx="1713" formatCode="General">
                  <c:v>0.61666822932498899</c:v>
                </c:pt>
                <c:pt idx="1714" formatCode="General">
                  <c:v>0.61667676534174531</c:v>
                </c:pt>
                <c:pt idx="1715" formatCode="General">
                  <c:v>0.61668529216258894</c:v>
                </c:pt>
                <c:pt idx="1716" formatCode="General">
                  <c:v>0.61669380980237465</c:v>
                </c:pt>
                <c:pt idx="1717" formatCode="General">
                  <c:v>0.61670231827592537</c:v>
                </c:pt>
                <c:pt idx="1718" formatCode="General">
                  <c:v>0.61671081759803226</c:v>
                </c:pt>
                <c:pt idx="1719" formatCode="General">
                  <c:v>0.61671930778345441</c:v>
                </c:pt>
                <c:pt idx="1720" formatCode="General">
                  <c:v>0.61672778884691926</c:v>
                </c:pt>
                <c:pt idx="1721" formatCode="General">
                  <c:v>0.61673626080312272</c:v>
                </c:pt>
                <c:pt idx="1722" formatCode="General">
                  <c:v>0.61674472366672917</c:v>
                </c:pt>
                <c:pt idx="1723" formatCode="General">
                  <c:v>0.61675317745237135</c:v>
                </c:pt>
                <c:pt idx="1724" formatCode="General">
                  <c:v>0.61676162217465069</c:v>
                </c:pt>
                <c:pt idx="1725" formatCode="General">
                  <c:v>0.61677005784813732</c:v>
                </c:pt>
                <c:pt idx="1726" formatCode="General">
                  <c:v>0.61677848448737016</c:v>
                </c:pt>
                <c:pt idx="1727" formatCode="General">
                  <c:v>0.61678690210685705</c:v>
                </c:pt>
                <c:pt idx="1728" formatCode="General">
                  <c:v>0.61679531072107463</c:v>
                </c:pt>
                <c:pt idx="1729" formatCode="General">
                  <c:v>0.61680371034446868</c:v>
                </c:pt>
                <c:pt idx="1730" formatCode="General">
                  <c:v>0.61681210099145412</c:v>
                </c:pt>
                <c:pt idx="1731" formatCode="General">
                  <c:v>0.61682048267641498</c:v>
                </c:pt>
                <c:pt idx="1732" formatCode="General">
                  <c:v>0.61682885541370469</c:v>
                </c:pt>
                <c:pt idx="1733" formatCode="General">
                  <c:v>0.61683721921764589</c:v>
                </c:pt>
                <c:pt idx="1734" formatCode="General">
                  <c:v>0.61684557410253071</c:v>
                </c:pt>
                <c:pt idx="1735" formatCode="General">
                  <c:v>0.61685392008262097</c:v>
                </c:pt>
                <c:pt idx="1736" formatCode="General">
                  <c:v>0.61686225717214782</c:v>
                </c:pt>
                <c:pt idx="1737" formatCode="General">
                  <c:v>0.61687058538531236</c:v>
                </c:pt>
                <c:pt idx="1738" formatCode="General">
                  <c:v>0.61687890473628526</c:v>
                </c:pt>
                <c:pt idx="1739" formatCode="General">
                  <c:v>0.61688721523920709</c:v>
                </c:pt>
                <c:pt idx="1740" formatCode="General">
                  <c:v>0.61689551690818845</c:v>
                </c:pt>
                <c:pt idx="1741" formatCode="General">
                  <c:v>0.61690380975730985</c:v>
                </c:pt>
                <c:pt idx="1742" formatCode="General">
                  <c:v>0.61691209380062184</c:v>
                </c:pt>
                <c:pt idx="1743" formatCode="General">
                  <c:v>0.61692036905214531</c:v>
                </c:pt>
                <c:pt idx="1744" formatCode="General">
                  <c:v>0.61692863552587118</c:v>
                </c:pt>
                <c:pt idx="1745" formatCode="General">
                  <c:v>0.61693689323576084</c:v>
                </c:pt>
                <c:pt idx="1746" formatCode="General">
                  <c:v>0.61694514219574614</c:v>
                </c:pt>
                <c:pt idx="1747" formatCode="General">
                  <c:v>0.61695338241972919</c:v>
                </c:pt>
                <c:pt idx="1748" formatCode="General">
                  <c:v>0.61696161392158289</c:v>
                </c:pt>
                <c:pt idx="1749" formatCode="General">
                  <c:v>0.6169698367151506</c:v>
                </c:pt>
                <c:pt idx="1750" formatCode="General">
                  <c:v>0.6169780508142465</c:v>
                </c:pt>
                <c:pt idx="1751" formatCode="General">
                  <c:v>0.61698625623265557</c:v>
                </c:pt>
                <c:pt idx="1752" formatCode="General">
                  <c:v>0.61699445298413369</c:v>
                </c:pt>
                <c:pt idx="1753" formatCode="General">
                  <c:v>0.61700264108240754</c:v>
                </c:pt>
                <c:pt idx="1754" formatCode="General">
                  <c:v>0.61701082054117495</c:v>
                </c:pt>
                <c:pt idx="1755" formatCode="General">
                  <c:v>0.61701899137410476</c:v>
                </c:pt>
                <c:pt idx="1756" formatCode="General">
                  <c:v>0.61702715359483706</c:v>
                </c:pt>
                <c:pt idx="1757" formatCode="General">
                  <c:v>0.61703530721698319</c:v>
                </c:pt>
                <c:pt idx="1758" formatCode="General">
                  <c:v>0.61704345225412582</c:v>
                </c:pt>
                <c:pt idx="1759" formatCode="General">
                  <c:v>0.61705158871981891</c:v>
                </c:pt>
                <c:pt idx="1760" formatCode="General">
                  <c:v>0.61705971662758807</c:v>
                </c:pt>
                <c:pt idx="1761" formatCode="General">
                  <c:v>0.6170678359909304</c:v>
                </c:pt>
                <c:pt idx="1762" formatCode="General">
                  <c:v>0.61707594682331457</c:v>
                </c:pt>
                <c:pt idx="1763" formatCode="General">
                  <c:v>0.61708404913818105</c:v>
                </c:pt>
                <c:pt idx="1764" formatCode="General">
                  <c:v>0.61709214294894199</c:v>
                </c:pt>
                <c:pt idx="1765" formatCode="General">
                  <c:v>0.61710022826898148</c:v>
                </c:pt>
                <c:pt idx="1766" formatCode="General">
                  <c:v>0.61710830511165549</c:v>
                </c:pt>
                <c:pt idx="1767" formatCode="General">
                  <c:v>0.61711637349029191</c:v>
                </c:pt>
                <c:pt idx="1768" formatCode="General">
                  <c:v>0.6171244334181909</c:v>
                </c:pt>
                <c:pt idx="1769" formatCode="General">
                  <c:v>0.61713248490862449</c:v>
                </c:pt>
                <c:pt idx="1770" formatCode="General">
                  <c:v>0.61714052797483721</c:v>
                </c:pt>
                <c:pt idx="1771" formatCode="General">
                  <c:v>0.6171485626300458</c:v>
                </c:pt>
                <c:pt idx="1772" formatCode="General">
                  <c:v>0.61715658888743918</c:v>
                </c:pt>
                <c:pt idx="1773" formatCode="General">
                  <c:v>0.61716460676017892</c:v>
                </c:pt>
                <c:pt idx="1774" formatCode="General">
                  <c:v>0.61717261626139908</c:v>
                </c:pt>
                <c:pt idx="1775" formatCode="General">
                  <c:v>0.61718061740420616</c:v>
                </c:pt>
                <c:pt idx="1776" formatCode="General">
                  <c:v>0.61718861020167948</c:v>
                </c:pt>
                <c:pt idx="1777" formatCode="General">
                  <c:v>0.61719659466687093</c:v>
                </c:pt>
                <c:pt idx="1778" formatCode="General">
                  <c:v>0.61720457081280533</c:v>
                </c:pt>
                <c:pt idx="1779" formatCode="General">
                  <c:v>0.61721253865248016</c:v>
                </c:pt>
                <c:pt idx="1780" formatCode="General">
                  <c:v>0.61722049819886604</c:v>
                </c:pt>
                <c:pt idx="1781" formatCode="General">
                  <c:v>0.61722844946490663</c:v>
                </c:pt>
                <c:pt idx="1782" formatCode="General">
                  <c:v>0.61723639246351836</c:v>
                </c:pt>
                <c:pt idx="1783" formatCode="General">
                  <c:v>0.61724432720759115</c:v>
                </c:pt>
                <c:pt idx="1784" formatCode="General">
                  <c:v>0.61725225370998793</c:v>
                </c:pt>
                <c:pt idx="1785" formatCode="General">
                  <c:v>0.61726017198354499</c:v>
                </c:pt>
                <c:pt idx="1786" formatCode="General">
                  <c:v>0.61726808204107197</c:v>
                </c:pt>
                <c:pt idx="1787" formatCode="General">
                  <c:v>0.61727598389535199</c:v>
                </c:pt>
                <c:pt idx="1788" formatCode="General">
                  <c:v>0.61728387755914149</c:v>
                </c:pt>
                <c:pt idx="1789" formatCode="General">
                  <c:v>0.61729176304517064</c:v>
                </c:pt>
                <c:pt idx="1790" formatCode="General">
                  <c:v>0.61729964036614315</c:v>
                </c:pt>
                <c:pt idx="1791" formatCode="General">
                  <c:v>0.61730750953473645</c:v>
                </c:pt>
                <c:pt idx="1792" formatCode="General">
                  <c:v>0.61731537056360175</c:v>
                </c:pt>
                <c:pt idx="1793" formatCode="General">
                  <c:v>0.61732322346536406</c:v>
                </c:pt>
                <c:pt idx="1794" formatCode="General">
                  <c:v>0.61733106825262229</c:v>
                </c:pt>
                <c:pt idx="1795" formatCode="General">
                  <c:v>0.61733890493794941</c:v>
                </c:pt>
                <c:pt idx="1796" formatCode="General">
                  <c:v>0.61734673353389224</c:v>
                </c:pt>
                <c:pt idx="1797" formatCode="General">
                  <c:v>0.6173545540529719</c:v>
                </c:pt>
                <c:pt idx="1798" formatCode="General">
                  <c:v>0.61736236650768361</c:v>
                </c:pt>
                <c:pt idx="1799" formatCode="General">
                  <c:v>0.61737017091049684</c:v>
                </c:pt>
                <c:pt idx="1800" formatCode="General">
                  <c:v>0.6173779672738553</c:v>
                </c:pt>
                <c:pt idx="1801" formatCode="General">
                  <c:v>0.61738575561017706</c:v>
                </c:pt>
                <c:pt idx="1802" formatCode="General">
                  <c:v>0.61739353593185464</c:v>
                </c:pt>
                <c:pt idx="1803" formatCode="General">
                  <c:v>0.61740130825125517</c:v>
                </c:pt>
                <c:pt idx="1804" formatCode="General">
                  <c:v>0.6174090725807202</c:v>
                </c:pt>
                <c:pt idx="1805" formatCode="General">
                  <c:v>0.61741682893256611</c:v>
                </c:pt>
                <c:pt idx="1806" formatCode="General">
                  <c:v>0.61742457731908373</c:v>
                </c:pt>
                <c:pt idx="1807" formatCode="General">
                  <c:v>0.61743231775253871</c:v>
                </c:pt>
                <c:pt idx="1808" formatCode="General">
                  <c:v>0.61744005024517168</c:v>
                </c:pt>
                <c:pt idx="1809" formatCode="General">
                  <c:v>0.61744777480919799</c:v>
                </c:pt>
                <c:pt idx="1810" formatCode="General">
                  <c:v>0.61745549145680811</c:v>
                </c:pt>
                <c:pt idx="1811" formatCode="General">
                  <c:v>0.61746320020016732</c:v>
                </c:pt>
                <c:pt idx="1812" formatCode="General">
                  <c:v>0.61747090105141622</c:v>
                </c:pt>
                <c:pt idx="1813" formatCode="General">
                  <c:v>0.61747859402267036</c:v>
                </c:pt>
                <c:pt idx="1814" formatCode="General">
                  <c:v>0.61748627912602061</c:v>
                </c:pt>
                <c:pt idx="1815" formatCode="General">
                  <c:v>0.61749395637353299</c:v>
                </c:pt>
                <c:pt idx="1816" formatCode="General">
                  <c:v>0.61750162577724899</c:v>
                </c:pt>
                <c:pt idx="1817" formatCode="General">
                  <c:v>0.61750928734918542</c:v>
                </c:pt>
                <c:pt idx="1818" formatCode="General">
                  <c:v>0.6175169411013347</c:v>
                </c:pt>
                <c:pt idx="1819" formatCode="General">
                  <c:v>0.6175245870456646</c:v>
                </c:pt>
                <c:pt idx="1820" formatCode="General">
                  <c:v>0.61753222519411854</c:v>
                </c:pt>
                <c:pt idx="1821" formatCode="General">
                  <c:v>0.61753985555861557</c:v>
                </c:pt>
                <c:pt idx="1822" formatCode="General">
                  <c:v>0.61754747815105049</c:v>
                </c:pt>
                <c:pt idx="1823" formatCode="General">
                  <c:v>0.61755509298329381</c:v>
                </c:pt>
                <c:pt idx="1824" formatCode="General">
                  <c:v>0.61756270006719194</c:v>
                </c:pt>
                <c:pt idx="1825" formatCode="General">
                  <c:v>0.6175702994145672</c:v>
                </c:pt>
                <c:pt idx="1826" formatCode="General">
                  <c:v>0.61757789103721783</c:v>
                </c:pt>
                <c:pt idx="1827" formatCode="General">
                  <c:v>0.61758547494691807</c:v>
                </c:pt>
                <c:pt idx="1828" formatCode="General">
                  <c:v>0.61759305115541829</c:v>
                </c:pt>
                <c:pt idx="1829" formatCode="General">
                  <c:v>0.61760061967444502</c:v>
                </c:pt>
                <c:pt idx="1830" formatCode="General">
                  <c:v>0.61760818051570088</c:v>
                </c:pt>
                <c:pt idx="1831" formatCode="General">
                  <c:v>0.61761573369086475</c:v>
                </c:pt>
                <c:pt idx="1832" formatCode="General">
                  <c:v>0.61762327921159199</c:v>
                </c:pt>
                <c:pt idx="1833" formatCode="General">
                  <c:v>0.61763081708951428</c:v>
                </c:pt>
                <c:pt idx="1834" formatCode="General">
                  <c:v>0.61763834733623968</c:v>
                </c:pt>
                <c:pt idx="1835" formatCode="General">
                  <c:v>0.6176458699633528</c:v>
                </c:pt>
                <c:pt idx="1836" formatCode="General">
                  <c:v>0.61765338498241473</c:v>
                </c:pt>
                <c:pt idx="1837" formatCode="General">
                  <c:v>0.61766089240496336</c:v>
                </c:pt>
                <c:pt idx="1838" formatCode="General">
                  <c:v>0.61766839224251313</c:v>
                </c:pt>
                <c:pt idx="1839" formatCode="General">
                  <c:v>0.6176758845065552</c:v>
                </c:pt>
                <c:pt idx="1840" formatCode="General">
                  <c:v>0.61768336920855749</c:v>
                </c:pt>
                <c:pt idx="1841" formatCode="General">
                  <c:v>0.61769084635996496</c:v>
                </c:pt>
                <c:pt idx="1842" formatCode="General">
                  <c:v>0.61769831597219926</c:v>
                </c:pt>
                <c:pt idx="1843" formatCode="General">
                  <c:v>0.61770577805665927</c:v>
                </c:pt>
                <c:pt idx="1844" formatCode="General">
                  <c:v>0.61771323262472067</c:v>
                </c:pt>
                <c:pt idx="1845" formatCode="General">
                  <c:v>0.61772067968773625</c:v>
                </c:pt>
                <c:pt idx="1846" formatCode="General">
                  <c:v>0.61772811925703608</c:v>
                </c:pt>
                <c:pt idx="1847" formatCode="General">
                  <c:v>0.61773555134392732</c:v>
                </c:pt>
                <c:pt idx="1848" formatCode="General">
                  <c:v>0.61774297595969441</c:v>
                </c:pt>
                <c:pt idx="1849" formatCode="General">
                  <c:v>0.61775039311559921</c:v>
                </c:pt>
                <c:pt idx="1850" formatCode="General">
                  <c:v>0.61775780282288073</c:v>
                </c:pt>
                <c:pt idx="1851" formatCode="General">
                  <c:v>0.61776520509275568</c:v>
                </c:pt>
                <c:pt idx="1852" formatCode="General">
                  <c:v>0.61777259993641809</c:v>
                </c:pt>
                <c:pt idx="1853" formatCode="General">
                  <c:v>0.61777998736503958</c:v>
                </c:pt>
                <c:pt idx="1854" formatCode="General">
                  <c:v>0.61778736738976936</c:v>
                </c:pt>
                <c:pt idx="1855" formatCode="General">
                  <c:v>0.61779474002173429</c:v>
                </c:pt>
                <c:pt idx="1856" formatCode="General">
                  <c:v>0.61780210527203894</c:v>
                </c:pt>
                <c:pt idx="1857" formatCode="General">
                  <c:v>0.61780946315176566</c:v>
                </c:pt>
                <c:pt idx="1858" formatCode="General">
                  <c:v>0.61781681367197461</c:v>
                </c:pt>
                <c:pt idx="1859" formatCode="General">
                  <c:v>0.61782415684370395</c:v>
                </c:pt>
                <c:pt idx="1860" formatCode="General">
                  <c:v>0.61783149267796955</c:v>
                </c:pt>
                <c:pt idx="1861" formatCode="General">
                  <c:v>0.61783882118576539</c:v>
                </c:pt>
                <c:pt idx="1862" formatCode="General">
                  <c:v>0.61784614237806357</c:v>
                </c:pt>
                <c:pt idx="1863" formatCode="General">
                  <c:v>0.61785345626581412</c:v>
                </c:pt>
                <c:pt idx="1864" formatCode="General">
                  <c:v>0.6178607628599454</c:v>
                </c:pt>
                <c:pt idx="1865" formatCode="General">
                  <c:v>0.61786806217136381</c:v>
                </c:pt>
                <c:pt idx="1866" formatCode="General">
                  <c:v>0.61787535421095419</c:v>
                </c:pt>
                <c:pt idx="1867" formatCode="General">
                  <c:v>0.61788263898957951</c:v>
                </c:pt>
                <c:pt idx="1868" formatCode="General">
                  <c:v>0.61788991651808123</c:v>
                </c:pt>
                <c:pt idx="1869" formatCode="General">
                  <c:v>0.61789718680727923</c:v>
                </c:pt>
                <c:pt idx="1870" formatCode="General">
                  <c:v>0.61790444986797188</c:v>
                </c:pt>
                <c:pt idx="1871" formatCode="General">
                  <c:v>0.61791170571093601</c:v>
                </c:pt>
                <c:pt idx="1872" formatCode="General">
                  <c:v>0.61791895434692712</c:v>
                </c:pt>
                <c:pt idx="1873" formatCode="General">
                  <c:v>0.61792619578667929</c:v>
                </c:pt>
                <c:pt idx="1874" formatCode="General">
                  <c:v>0.61793343004090528</c:v>
                </c:pt>
                <c:pt idx="1875" formatCode="General">
                  <c:v>0.61794065712029655</c:v>
                </c:pt>
                <c:pt idx="1876" formatCode="General">
                  <c:v>0.61794787703552356</c:v>
                </c:pt>
                <c:pt idx="1877" formatCode="General">
                  <c:v>0.61795508979723546</c:v>
                </c:pt>
                <c:pt idx="1878" formatCode="General">
                  <c:v>0.61796229541606029</c:v>
                </c:pt>
                <c:pt idx="1879" formatCode="General">
                  <c:v>0.61796949390260503</c:v>
                </c:pt>
                <c:pt idx="1880" formatCode="General">
                  <c:v>0.61797668526745575</c:v>
                </c:pt>
                <c:pt idx="1881" formatCode="General">
                  <c:v>0.61798386952117756</c:v>
                </c:pt>
                <c:pt idx="1882" formatCode="General">
                  <c:v>0.6179910466743147</c:v>
                </c:pt>
                <c:pt idx="1883" formatCode="General">
                  <c:v>0.61799821673739053</c:v>
                </c:pt>
                <c:pt idx="1884" formatCode="General">
                  <c:v>0.61800537972090763</c:v>
                </c:pt>
                <c:pt idx="1885" formatCode="General">
                  <c:v>0.61801253563534775</c:v>
                </c:pt>
                <c:pt idx="1886" formatCode="General">
                  <c:v>0.61801968449117217</c:v>
                </c:pt>
                <c:pt idx="1887" formatCode="General">
                  <c:v>0.61802682629882133</c:v>
                </c:pt>
                <c:pt idx="1888" formatCode="General">
                  <c:v>0.61803396106871522</c:v>
                </c:pt>
                <c:pt idx="1889" formatCode="General">
                  <c:v>0.6180410888112533</c:v>
                </c:pt>
                <c:pt idx="1890" formatCode="General">
                  <c:v>0.61804820953681439</c:v>
                </c:pt>
                <c:pt idx="1891" formatCode="General">
                  <c:v>0.61805532325575707</c:v>
                </c:pt>
                <c:pt idx="1892" formatCode="General">
                  <c:v>0.61806242997841943</c:v>
                </c:pt>
                <c:pt idx="1893" formatCode="General">
                  <c:v>0.6180695297151193</c:v>
                </c:pt>
                <c:pt idx="1894" formatCode="General">
                  <c:v>0.61807662247615414</c:v>
                </c:pt>
                <c:pt idx="1895" formatCode="General">
                  <c:v>0.61808370827180126</c:v>
                </c:pt>
                <c:pt idx="1896" formatCode="General">
                  <c:v>0.61809078711231769</c:v>
                </c:pt>
                <c:pt idx="1897" formatCode="General">
                  <c:v>0.61809785900794045</c:v>
                </c:pt>
                <c:pt idx="1898" formatCode="General">
                  <c:v>0.61810492396888639</c:v>
                </c:pt>
                <c:pt idx="1899" formatCode="General">
                  <c:v>0.61811198200535233</c:v>
                </c:pt>
                <c:pt idx="1900" formatCode="General">
                  <c:v>0.61811903312751515</c:v>
                </c:pt>
                <c:pt idx="1901" formatCode="General">
                  <c:v>0.61812607734553182</c:v>
                </c:pt>
                <c:pt idx="1902" formatCode="General">
                  <c:v>0.61813311466953935</c:v>
                </c:pt>
                <c:pt idx="1903" formatCode="General">
                  <c:v>0.61814014510965498</c:v>
                </c:pt>
                <c:pt idx="1904" formatCode="General">
                  <c:v>0.61814716867597608</c:v>
                </c:pt>
                <c:pt idx="1905" formatCode="General">
                  <c:v>0.61815418537858036</c:v>
                </c:pt>
                <c:pt idx="1906" formatCode="General">
                  <c:v>0.61816119522752577</c:v>
                </c:pt>
                <c:pt idx="1907" formatCode="General">
                  <c:v>0.61816819823285063</c:v>
                </c:pt>
                <c:pt idx="1908" formatCode="General">
                  <c:v>0.61817519440457369</c:v>
                </c:pt>
                <c:pt idx="1909" formatCode="General">
                  <c:v>0.61818218375269418</c:v>
                </c:pt>
                <c:pt idx="1910" formatCode="General">
                  <c:v>0.61818916628719178</c:v>
                </c:pt>
                <c:pt idx="1911" formatCode="General">
                  <c:v>0.61819614201802675</c:v>
                </c:pt>
                <c:pt idx="1912" formatCode="General">
                  <c:v>0.6182031109551398</c:v>
                </c:pt>
                <c:pt idx="1913" formatCode="General">
                  <c:v>0.61821007310845255</c:v>
                </c:pt>
                <c:pt idx="1914" formatCode="General">
                  <c:v>0.61821702848786708</c:v>
                </c:pt>
                <c:pt idx="1915" formatCode="General">
                  <c:v>0.61822397710326626</c:v>
                </c:pt>
                <c:pt idx="1916" formatCode="General">
                  <c:v>0.61823091896451388</c:v>
                </c:pt>
                <c:pt idx="1917" formatCode="General">
                  <c:v>0.61823785408145426</c:v>
                </c:pt>
                <c:pt idx="1918" formatCode="General">
                  <c:v>0.6182447824639129</c:v>
                </c:pt>
                <c:pt idx="1919" formatCode="General">
                  <c:v>0.61825170412169617</c:v>
                </c:pt>
                <c:pt idx="1920" formatCode="General">
                  <c:v>0.61825861906459123</c:v>
                </c:pt>
                <c:pt idx="1921" formatCode="General">
                  <c:v>0.61826552730236639</c:v>
                </c:pt>
                <c:pt idx="1922" formatCode="General">
                  <c:v>0.61827242884477096</c:v>
                </c:pt>
                <c:pt idx="1923" formatCode="General">
                  <c:v>0.61827932370153549</c:v>
                </c:pt>
                <c:pt idx="1924" formatCode="General">
                  <c:v>0.61828621188237143</c:v>
                </c:pt>
                <c:pt idx="1925" formatCode="General">
                  <c:v>0.61829309339697169</c:v>
                </c:pt>
                <c:pt idx="1926" formatCode="General">
                  <c:v>0.61829996825501032</c:v>
                </c:pt>
                <c:pt idx="1927" formatCode="General">
                  <c:v>0.6183068364661426</c:v>
                </c:pt>
                <c:pt idx="1928" formatCode="General">
                  <c:v>0.61831369804000524</c:v>
                </c:pt>
                <c:pt idx="1929" formatCode="General">
                  <c:v>0.61832055298621624</c:v>
                </c:pt>
                <c:pt idx="1930" formatCode="General">
                  <c:v>0.61832740131437502</c:v>
                </c:pt>
                <c:pt idx="1931" formatCode="General">
                  <c:v>0.61833424303406259</c:v>
                </c:pt>
                <c:pt idx="1932" formatCode="General">
                  <c:v>0.61834107815484141</c:v>
                </c:pt>
                <c:pt idx="1933" formatCode="General">
                  <c:v>0.61834790668625539</c:v>
                </c:pt>
                <c:pt idx="1934" formatCode="General">
                  <c:v>0.61835472863783025</c:v>
                </c:pt>
                <c:pt idx="1935" formatCode="General">
                  <c:v>0.61836154401907317</c:v>
                </c:pt>
                <c:pt idx="1936" formatCode="General">
                  <c:v>0.61836835283947311</c:v>
                </c:pt>
                <c:pt idx="1937" formatCode="General">
                  <c:v>0.61837515510850072</c:v>
                </c:pt>
                <c:pt idx="1938" formatCode="General">
                  <c:v>0.61838195083560843</c:v>
                </c:pt>
                <c:pt idx="1939" formatCode="General">
                  <c:v>0.61838874003023059</c:v>
                </c:pt>
                <c:pt idx="1940" formatCode="General">
                  <c:v>0.61839552270178333</c:v>
                </c:pt>
                <c:pt idx="1941" formatCode="General">
                  <c:v>0.61840229885966469</c:v>
                </c:pt>
                <c:pt idx="1942" formatCode="General">
                  <c:v>0.61840906851325472</c:v>
                </c:pt>
                <c:pt idx="1943" formatCode="General">
                  <c:v>0.61841583167191538</c:v>
                </c:pt>
                <c:pt idx="1944" formatCode="General">
                  <c:v>0.61842258834499064</c:v>
                </c:pt>
                <c:pt idx="1945" formatCode="General">
                  <c:v>0.61842933854180671</c:v>
                </c:pt>
                <c:pt idx="1946" formatCode="General">
                  <c:v>0.61843608227167179</c:v>
                </c:pt>
                <c:pt idx="1947" formatCode="General">
                  <c:v>0.61844281954387637</c:v>
                </c:pt>
                <c:pt idx="1948" formatCode="General">
                  <c:v>0.61844955036769311</c:v>
                </c:pt>
                <c:pt idx="1949" formatCode="General">
                  <c:v>0.61845627475237674</c:v>
                </c:pt>
                <c:pt idx="1950" formatCode="General">
                  <c:v>0.61846299270716454</c:v>
                </c:pt>
                <c:pt idx="1951" formatCode="General">
                  <c:v>0.61846970424127601</c:v>
                </c:pt>
                <c:pt idx="1952" formatCode="General">
                  <c:v>0.61847640936391313</c:v>
                </c:pt>
                <c:pt idx="1953" formatCode="General">
                  <c:v>0.6184831080842601</c:v>
                </c:pt>
                <c:pt idx="1954" formatCode="General">
                  <c:v>0.61848980041148371</c:v>
                </c:pt>
                <c:pt idx="1955" formatCode="General">
                  <c:v>0.61849648635473331</c:v>
                </c:pt>
                <c:pt idx="1956" formatCode="General">
                  <c:v>0.6185031659231407</c:v>
                </c:pt>
                <c:pt idx="1957" formatCode="General">
                  <c:v>0.61850983912582036</c:v>
                </c:pt>
                <c:pt idx="1958" formatCode="General">
                  <c:v>0.61851650597186925</c:v>
                </c:pt>
                <c:pt idx="1959" formatCode="General">
                  <c:v>0.6185231664703672</c:v>
                </c:pt>
                <c:pt idx="1960" formatCode="General">
                  <c:v>0.61852982063037654</c:v>
                </c:pt>
                <c:pt idx="1961" formatCode="General">
                  <c:v>0.61853646846094257</c:v>
                </c:pt>
                <c:pt idx="1962" formatCode="General">
                  <c:v>0.6185431099710933</c:v>
                </c:pt>
                <c:pt idx="1963" formatCode="General">
                  <c:v>0.61854974516983952</c:v>
                </c:pt>
                <c:pt idx="1964" formatCode="General">
                  <c:v>0.61855637406617492</c:v>
                </c:pt>
                <c:pt idx="1965" formatCode="General">
                  <c:v>0.6185629966690761</c:v>
                </c:pt>
                <c:pt idx="1966" formatCode="General">
                  <c:v>0.61856961298750279</c:v>
                </c:pt>
                <c:pt idx="1967" formatCode="General">
                  <c:v>0.61857622303039739</c:v>
                </c:pt>
                <c:pt idx="1968" formatCode="General">
                  <c:v>0.61858282680668564</c:v>
                </c:pt>
                <c:pt idx="1969" formatCode="General">
                  <c:v>0.61858942432527619</c:v>
                </c:pt>
                <c:pt idx="1970" formatCode="General">
                  <c:v>0.61859601559506094</c:v>
                </c:pt>
                <c:pt idx="1971" formatCode="General">
                  <c:v>0.61860260062491479</c:v>
                </c:pt>
                <c:pt idx="1972" formatCode="General">
                  <c:v>0.61860917942369598</c:v>
                </c:pt>
                <c:pt idx="1973" formatCode="General">
                  <c:v>0.61861575200024588</c:v>
                </c:pt>
                <c:pt idx="1974" formatCode="General">
                  <c:v>0.61862231836338932</c:v>
                </c:pt>
                <c:pt idx="1975" formatCode="General">
                  <c:v>0.61862887852193416</c:v>
                </c:pt>
                <c:pt idx="1976" formatCode="General">
                  <c:v>0.6186354324846719</c:v>
                </c:pt>
                <c:pt idx="1977" formatCode="General">
                  <c:v>0.6186419802603772</c:v>
                </c:pt>
                <c:pt idx="1978" formatCode="General">
                  <c:v>0.61864852185780839</c:v>
                </c:pt>
                <c:pt idx="1979" formatCode="General">
                  <c:v>0.61865505728570702</c:v>
                </c:pt>
                <c:pt idx="1980" formatCode="General">
                  <c:v>0.61866158655279835</c:v>
                </c:pt>
                <c:pt idx="1981" formatCode="General">
                  <c:v>0.61866810966779118</c:v>
                </c:pt>
                <c:pt idx="1982" formatCode="General">
                  <c:v>0.61867462663937778</c:v>
                </c:pt>
                <c:pt idx="1983" formatCode="General">
                  <c:v>0.61868113747623421</c:v>
                </c:pt>
                <c:pt idx="1984" formatCode="General">
                  <c:v>0.6186876421870201</c:v>
                </c:pt>
                <c:pt idx="1985" formatCode="General">
                  <c:v>0.61869414078037877</c:v>
                </c:pt>
                <c:pt idx="1986" formatCode="General">
                  <c:v>0.61870063326493729</c:v>
                </c:pt>
                <c:pt idx="1987" formatCode="General">
                  <c:v>0.61870711964930658</c:v>
                </c:pt>
                <c:pt idx="1988" formatCode="General">
                  <c:v>0.61871359994208142</c:v>
                </c:pt>
                <c:pt idx="1989" formatCode="General">
                  <c:v>0.61872007415184027</c:v>
                </c:pt>
                <c:pt idx="1990" formatCode="General">
                  <c:v>0.61872654228714563</c:v>
                </c:pt>
                <c:pt idx="1991" formatCode="General">
                  <c:v>0.61873300435654388</c:v>
                </c:pt>
                <c:pt idx="1992" formatCode="General">
                  <c:v>0.61873946036856531</c:v>
                </c:pt>
                <c:pt idx="1993" formatCode="General">
                  <c:v>0.61874591033172444</c:v>
                </c:pt>
                <c:pt idx="1994" formatCode="General">
                  <c:v>0.61875235425451958</c:v>
                </c:pt>
                <c:pt idx="1995" formatCode="General">
                  <c:v>0.61875879214543339</c:v>
                </c:pt>
                <c:pt idx="1996" formatCode="General">
                  <c:v>0.61876522401293244</c:v>
                </c:pt>
                <c:pt idx="1997" formatCode="General">
                  <c:v>0.61877164986546751</c:v>
                </c:pt>
                <c:pt idx="1998" formatCode="General">
                  <c:v>0.61877806971147353</c:v>
                </c:pt>
                <c:pt idx="1999" formatCode="General">
                  <c:v>0.61878448355936988</c:v>
                </c:pt>
                <c:pt idx="2000" formatCode="General">
                  <c:v>0.61879089141755994</c:v>
                </c:pt>
                <c:pt idx="2001" formatCode="General">
                  <c:v>0.61879729329443156</c:v>
                </c:pt>
                <c:pt idx="2002" formatCode="General">
                  <c:v>0.61880368919835682</c:v>
                </c:pt>
                <c:pt idx="2003" formatCode="General">
                  <c:v>0.61881007913769237</c:v>
                </c:pt>
                <c:pt idx="2004" formatCode="General">
                  <c:v>0.61881646312077909</c:v>
                </c:pt>
                <c:pt idx="2005" formatCode="General">
                  <c:v>0.61882284115594244</c:v>
                </c:pt>
                <c:pt idx="2006" formatCode="General">
                  <c:v>0.61882921325149221</c:v>
                </c:pt>
                <c:pt idx="2007" formatCode="General">
                  <c:v>0.61883557941572298</c:v>
                </c:pt>
                <c:pt idx="2008" formatCode="General">
                  <c:v>0.61884193965691359</c:v>
                </c:pt>
                <c:pt idx="2009" formatCode="General">
                  <c:v>0.61884829398332764</c:v>
                </c:pt>
                <c:pt idx="2010" formatCode="General">
                  <c:v>0.61885464240321342</c:v>
                </c:pt>
                <c:pt idx="2011" formatCode="General">
                  <c:v>0.61886098492480368</c:v>
                </c:pt>
                <c:pt idx="2012" formatCode="General">
                  <c:v>0.61886732155631607</c:v>
                </c:pt>
                <c:pt idx="2013" formatCode="General">
                  <c:v>0.61887365230595293</c:v>
                </c:pt>
                <c:pt idx="2014" formatCode="General">
                  <c:v>0.61887997718190135</c:v>
                </c:pt>
                <c:pt idx="2015" formatCode="General">
                  <c:v>0.61888629619233326</c:v>
                </c:pt>
                <c:pt idx="2016" formatCode="General">
                  <c:v>0.61889260934540535</c:v>
                </c:pt>
                <c:pt idx="2017" formatCode="General">
                  <c:v>0.61889891664925933</c:v>
                </c:pt>
                <c:pt idx="2018" formatCode="General">
                  <c:v>0.6189052181120217</c:v>
                </c:pt>
                <c:pt idx="2019" formatCode="General">
                  <c:v>0.61891151374180398</c:v>
                </c:pt>
                <c:pt idx="2020" formatCode="General">
                  <c:v>0.61891780354670267</c:v>
                </c:pt>
                <c:pt idx="2021" formatCode="General">
                  <c:v>0.61892408753479933</c:v>
                </c:pt>
                <c:pt idx="2022" formatCode="General">
                  <c:v>0.61893036571416049</c:v>
                </c:pt>
                <c:pt idx="2023" formatCode="General">
                  <c:v>0.61893663809283772</c:v>
                </c:pt>
                <c:pt idx="2024" formatCode="General">
                  <c:v>0.61894290467886792</c:v>
                </c:pt>
                <c:pt idx="2025" formatCode="General">
                  <c:v>0.61894916548027301</c:v>
                </c:pt>
                <c:pt idx="2026" formatCode="General">
                  <c:v>0.61895542050506003</c:v>
                </c:pt>
                <c:pt idx="2027" formatCode="General">
                  <c:v>0.61896166976122147</c:v>
                </c:pt>
                <c:pt idx="2028" formatCode="General">
                  <c:v>0.61896791325673484</c:v>
                </c:pt>
                <c:pt idx="2029" formatCode="General">
                  <c:v>0.6189741509995631</c:v>
                </c:pt>
                <c:pt idx="2030" formatCode="General">
                  <c:v>0.61898038299765457</c:v>
                </c:pt>
                <c:pt idx="2031" formatCode="General">
                  <c:v>0.61898660925894278</c:v>
                </c:pt>
                <c:pt idx="2032" formatCode="General">
                  <c:v>0.61899282979134673</c:v>
                </c:pt>
                <c:pt idx="2033" formatCode="General">
                  <c:v>0.61899904460277089</c:v>
                </c:pt>
                <c:pt idx="2034" formatCode="General">
                  <c:v>0.61900525370110515</c:v>
                </c:pt>
                <c:pt idx="2035" formatCode="General">
                  <c:v>0.61901145709422489</c:v>
                </c:pt>
                <c:pt idx="2036" formatCode="General">
                  <c:v>0.61901765478999105</c:v>
                </c:pt>
                <c:pt idx="2037" formatCode="General">
                  <c:v>0.61902384679625011</c:v>
                </c:pt>
                <c:pt idx="2038" formatCode="General">
                  <c:v>0.61903003312083416</c:v>
                </c:pt>
                <c:pt idx="2039" formatCode="General">
                  <c:v>0.61903621377156093</c:v>
                </c:pt>
                <c:pt idx="2040" formatCode="General">
                  <c:v>0.61904238875623374</c:v>
                </c:pt>
                <c:pt idx="2041" formatCode="General">
                  <c:v>0.6190485580826417</c:v>
                </c:pt>
                <c:pt idx="2042" formatCode="General">
                  <c:v>0.61905472175855958</c:v>
                </c:pt>
                <c:pt idx="2043" formatCode="General">
                  <c:v>0.61906087979174795</c:v>
                </c:pt>
                <c:pt idx="2044" formatCode="General">
                  <c:v>0.61906703218995318</c:v>
                </c:pt>
                <c:pt idx="2045" formatCode="General">
                  <c:v>0.61907317896090752</c:v>
                </c:pt>
                <c:pt idx="2046" formatCode="General">
                  <c:v>0.61907932011232891</c:v>
                </c:pt>
                <c:pt idx="2047" formatCode="General">
                  <c:v>0.6190854556519213</c:v>
                </c:pt>
                <c:pt idx="2048" formatCode="General">
                  <c:v>0.61909158558737454</c:v>
                </c:pt>
                <c:pt idx="2049" formatCode="General">
                  <c:v>0.61909770992636448</c:v>
                </c:pt>
                <c:pt idx="2050" formatCode="General">
                  <c:v>0.61910382867655289</c:v>
                </c:pt>
                <c:pt idx="2051" formatCode="General">
                  <c:v>0.61910994184558754</c:v>
                </c:pt>
                <c:pt idx="2052" formatCode="General">
                  <c:v>0.61911604944110243</c:v>
                </c:pt>
                <c:pt idx="2053" formatCode="General">
                  <c:v>0.61912215147071736</c:v>
                </c:pt>
                <c:pt idx="2054" formatCode="General">
                  <c:v>0.61912824794203847</c:v>
                </c:pt>
                <c:pt idx="2055" formatCode="General">
                  <c:v>0.6191343388626579</c:v>
                </c:pt>
                <c:pt idx="2056" formatCode="General">
                  <c:v>0.61914042424015414</c:v>
                </c:pt>
                <c:pt idx="2057" formatCode="General">
                  <c:v>0.61914650408209171</c:v>
                </c:pt>
                <c:pt idx="2058" formatCode="General">
                  <c:v>0.61915257839602145</c:v>
                </c:pt>
                <c:pt idx="2059" formatCode="General">
                  <c:v>0.61915864718948044</c:v>
                </c:pt>
                <c:pt idx="2060" formatCode="General">
                  <c:v>0.61916471046999211</c:v>
                </c:pt>
                <c:pt idx="2061" formatCode="General">
                  <c:v>0.61917076824506623</c:v>
                </c:pt>
                <c:pt idx="2062" formatCode="General">
                  <c:v>0.61917682052219891</c:v>
                </c:pt>
                <c:pt idx="2063" formatCode="General">
                  <c:v>0.61918286730887262</c:v>
                </c:pt>
                <c:pt idx="2064" formatCode="General">
                  <c:v>0.61918890861255627</c:v>
                </c:pt>
                <c:pt idx="2065" formatCode="General">
                  <c:v>0.61919494444070533</c:v>
                </c:pt>
                <c:pt idx="2066" formatCode="General">
                  <c:v>0.61920097480076164</c:v>
                </c:pt>
                <c:pt idx="2067" formatCode="General">
                  <c:v>0.61920699970015358</c:v>
                </c:pt>
                <c:pt idx="2068" formatCode="General">
                  <c:v>0.61921301914629612</c:v>
                </c:pt>
                <c:pt idx="2069" formatCode="General">
                  <c:v>0.61921903314659077</c:v>
                </c:pt>
                <c:pt idx="2070" formatCode="General">
                  <c:v>0.61922504170842563</c:v>
                </c:pt>
                <c:pt idx="2071" formatCode="General">
                  <c:v>0.61923104483917546</c:v>
                </c:pt>
                <c:pt idx="2072" formatCode="General">
                  <c:v>0.61923704254620182</c:v>
                </c:pt>
                <c:pt idx="2073" formatCode="General">
                  <c:v>0.61924303483685272</c:v>
                </c:pt>
                <c:pt idx="2074" formatCode="General">
                  <c:v>0.61924902171846308</c:v>
                </c:pt>
                <c:pt idx="2075" formatCode="General">
                  <c:v>0.61925500319835458</c:v>
                </c:pt>
                <c:pt idx="2076" formatCode="General">
                  <c:v>0.61926097928383561</c:v>
                </c:pt>
                <c:pt idx="2077" formatCode="General">
                  <c:v>0.61926694998220144</c:v>
                </c:pt>
                <c:pt idx="2078" formatCode="General">
                  <c:v>0.61927291530073414</c:v>
                </c:pt>
                <c:pt idx="2079" formatCode="General">
                  <c:v>0.61927887524670266</c:v>
                </c:pt>
                <c:pt idx="2080" formatCode="General">
                  <c:v>0.61928482982736299</c:v>
                </c:pt>
                <c:pt idx="2081" formatCode="General">
                  <c:v>0.61929077904995788</c:v>
                </c:pt>
                <c:pt idx="2082" formatCode="General">
                  <c:v>0.61929672292171711</c:v>
                </c:pt>
                <c:pt idx="2083" formatCode="General">
                  <c:v>0.61930266144985757</c:v>
                </c:pt>
                <c:pt idx="2084" formatCode="General">
                  <c:v>0.61930859464158294</c:v>
                </c:pt>
                <c:pt idx="2085" formatCode="General">
                  <c:v>0.61931452250408414</c:v>
                </c:pt>
                <c:pt idx="2086" formatCode="General">
                  <c:v>0.6193204450445392</c:v>
                </c:pt>
                <c:pt idx="2087" formatCode="General">
                  <c:v>0.61932636227011306</c:v>
                </c:pt>
                <c:pt idx="2088" formatCode="General">
                  <c:v>0.619332274187958</c:v>
                </c:pt>
                <c:pt idx="2089" formatCode="General">
                  <c:v>0.61933818080521341</c:v>
                </c:pt>
                <c:pt idx="2090" formatCode="General">
                  <c:v>0.61934408212900594</c:v>
                </c:pt>
                <c:pt idx="2091" formatCode="General">
                  <c:v>0.61934997816644932</c:v>
                </c:pt>
                <c:pt idx="2092" formatCode="General">
                  <c:v>0.61935586892464456</c:v>
                </c:pt>
                <c:pt idx="2093" formatCode="General">
                  <c:v>0.61936175441068009</c:v>
                </c:pt>
                <c:pt idx="2094" formatCode="General">
                  <c:v>0.61936763463163158</c:v>
                </c:pt>
                <c:pt idx="2095" formatCode="General">
                  <c:v>0.61937350959456206</c:v>
                </c:pt>
                <c:pt idx="2096" formatCode="General">
                  <c:v>0.61937937930652187</c:v>
                </c:pt>
                <c:pt idx="2097" formatCode="General">
                  <c:v>0.61938524377454884</c:v>
                </c:pt>
                <c:pt idx="2098" formatCode="General">
                  <c:v>0.61939110300566824</c:v>
                </c:pt>
                <c:pt idx="2099" formatCode="General">
                  <c:v>0.61939695700689257</c:v>
                </c:pt>
                <c:pt idx="2100" formatCode="General">
                  <c:v>0.61940280578522211</c:v>
                </c:pt>
                <c:pt idx="2101" formatCode="General">
                  <c:v>0.6194086493476445</c:v>
                </c:pt>
                <c:pt idx="2102" formatCode="General">
                  <c:v>0.61941448770113494</c:v>
                </c:pt>
                <c:pt idx="2103" formatCode="General">
                  <c:v>0.61942032085265608</c:v>
                </c:pt>
                <c:pt idx="2104" formatCode="General">
                  <c:v>0.61942614880915847</c:v>
                </c:pt>
                <c:pt idx="2105" formatCode="General">
                  <c:v>0.61943197157758001</c:v>
                </c:pt>
                <c:pt idx="2106" formatCode="General">
                  <c:v>0.61943778916484626</c:v>
                </c:pt>
                <c:pt idx="2107" formatCode="General">
                  <c:v>0.6194436015778706</c:v>
                </c:pt>
                <c:pt idx="2108" formatCode="General">
                  <c:v>0.61944940882355404</c:v>
                </c:pt>
                <c:pt idx="2109" formatCode="General">
                  <c:v>0.6194552109087853</c:v>
                </c:pt>
                <c:pt idx="2110" formatCode="General">
                  <c:v>0.619461007840441</c:v>
                </c:pt>
                <c:pt idx="2111" formatCode="General">
                  <c:v>0.61946679962538531</c:v>
                </c:pt>
                <c:pt idx="2112" formatCode="General">
                  <c:v>0.61947258627047042</c:v>
                </c:pt>
                <c:pt idx="2113" formatCode="General">
                  <c:v>0.61947836778253618</c:v>
                </c:pt>
                <c:pt idx="2114" formatCode="General">
                  <c:v>0.61948414416841047</c:v>
                </c:pt>
                <c:pt idx="2115" formatCode="General">
                  <c:v>0.61948991543490906</c:v>
                </c:pt>
                <c:pt idx="2116" formatCode="General">
                  <c:v>0.6194956815888355</c:v>
                </c:pt>
                <c:pt idx="2117" formatCode="General">
                  <c:v>0.61950144263698137</c:v>
                </c:pt>
                <c:pt idx="2118" formatCode="General">
                  <c:v>0.61950719858612624</c:v>
                </c:pt>
                <c:pt idx="2119" formatCode="General">
                  <c:v>0.6195129494430377</c:v>
                </c:pt>
                <c:pt idx="2120" formatCode="General">
                  <c:v>0.61951869521447123</c:v>
                </c:pt>
                <c:pt idx="2121" formatCode="General">
                  <c:v>0.61952443590717055</c:v>
                </c:pt>
                <c:pt idx="2122" formatCode="General">
                  <c:v>0.61953017152786738</c:v>
                </c:pt>
                <c:pt idx="2123" formatCode="General">
                  <c:v>0.61953590208328158</c:v>
                </c:pt>
                <c:pt idx="2124" formatCode="General">
                  <c:v>0.61954162758012099</c:v>
                </c:pt>
                <c:pt idx="2125" formatCode="General">
                  <c:v>0.61954734802508182</c:v>
                </c:pt>
                <c:pt idx="2126" formatCode="General">
                  <c:v>0.61955306342484839</c:v>
                </c:pt>
                <c:pt idx="2127" formatCode="General">
                  <c:v>0.61955877378609314</c:v>
                </c:pt>
                <c:pt idx="2128" formatCode="General">
                  <c:v>0.61956447911547685</c:v>
                </c:pt>
                <c:pt idx="2129" formatCode="General">
                  <c:v>0.61957017941964854</c:v>
                </c:pt>
                <c:pt idx="2130" formatCode="General">
                  <c:v>0.61957587470524544</c:v>
                </c:pt>
                <c:pt idx="2131" formatCode="General">
                  <c:v>0.61958156497889327</c:v>
                </c:pt>
                <c:pt idx="2132" formatCode="General">
                  <c:v>0.61958725024720596</c:v>
                </c:pt>
                <c:pt idx="2133" formatCode="General">
                  <c:v>0.61959293051678588</c:v>
                </c:pt>
                <c:pt idx="2134" formatCode="General">
                  <c:v>0.61959860579422377</c:v>
                </c:pt>
                <c:pt idx="2135" formatCode="General">
                  <c:v>0.61960427608609869</c:v>
                </c:pt>
                <c:pt idx="2136" formatCode="General">
                  <c:v>0.61960994139897818</c:v>
                </c:pt>
                <c:pt idx="2137" formatCode="General">
                  <c:v>0.61961560173941843</c:v>
                </c:pt>
                <c:pt idx="2138" formatCode="General">
                  <c:v>0.61962125711396387</c:v>
                </c:pt>
                <c:pt idx="2139" formatCode="General">
                  <c:v>0.61962690752914762</c:v>
                </c:pt>
                <c:pt idx="2140" formatCode="General">
                  <c:v>0.61963255299149123</c:v>
                </c:pt>
                <c:pt idx="2141" formatCode="General">
                  <c:v>0.61963819350750493</c:v>
                </c:pt>
                <c:pt idx="2142" formatCode="General">
                  <c:v>0.61964382908368743</c:v>
                </c:pt>
                <c:pt idx="2143" formatCode="General">
                  <c:v>0.61964945972652619</c:v>
                </c:pt>
                <c:pt idx="2144" formatCode="General">
                  <c:v>0.61965508544249714</c:v>
                </c:pt>
                <c:pt idx="2145" formatCode="General">
                  <c:v>0.61966070623806502</c:v>
                </c:pt>
                <c:pt idx="2146" formatCode="General">
                  <c:v>0.61966632211968331</c:v>
                </c:pt>
                <c:pt idx="2147" formatCode="General">
                  <c:v>0.61967193309379409</c:v>
                </c:pt>
                <c:pt idx="2148" formatCode="General">
                  <c:v>0.61967753916682811</c:v>
                </c:pt>
                <c:pt idx="2149" formatCode="General">
                  <c:v>0.61968314034520511</c:v>
                </c:pt>
                <c:pt idx="2150" formatCode="General">
                  <c:v>0.61968873663533341</c:v>
                </c:pt>
                <c:pt idx="2151" formatCode="General">
                  <c:v>0.61969432804361035</c:v>
                </c:pt>
                <c:pt idx="2152" formatCode="General">
                  <c:v>0.61969991457642193</c:v>
                </c:pt>
                <c:pt idx="2153" formatCode="General">
                  <c:v>0.61970549624014315</c:v>
                </c:pt>
                <c:pt idx="2154" formatCode="General">
                  <c:v>0.61971107304113771</c:v>
                </c:pt>
                <c:pt idx="2155" formatCode="General">
                  <c:v>0.61971664498575851</c:v>
                </c:pt>
                <c:pt idx="2156" formatCode="General">
                  <c:v>0.61972221208034706</c:v>
                </c:pt>
                <c:pt idx="2157" formatCode="General">
                  <c:v>0.61972777433123416</c:v>
                </c:pt>
                <c:pt idx="2158" formatCode="General">
                  <c:v>0.61973333174473932</c:v>
                </c:pt>
                <c:pt idx="2159" formatCode="General">
                  <c:v>0.61973888432717128</c:v>
                </c:pt>
                <c:pt idx="2160" formatCode="General">
                  <c:v>0.61974443208482766</c:v>
                </c:pt>
                <c:pt idx="2161" formatCode="General">
                  <c:v>0.6197499750239952</c:v>
                </c:pt>
                <c:pt idx="2162" formatCode="General">
                  <c:v>0.61975551315094968</c:v>
                </c:pt>
                <c:pt idx="2163" formatCode="General">
                  <c:v>0.61976104647195596</c:v>
                </c:pt>
                <c:pt idx="2164" formatCode="General">
                  <c:v>0.61976657499326815</c:v>
                </c:pt>
                <c:pt idx="2165" formatCode="General">
                  <c:v>0.61977209872112948</c:v>
                </c:pt>
                <c:pt idx="2166" formatCode="General">
                  <c:v>0.61977761766177231</c:v>
                </c:pt>
                <c:pt idx="2167" formatCode="General">
                  <c:v>0.6197831318214182</c:v>
                </c:pt>
                <c:pt idx="2168" formatCode="General">
                  <c:v>0.61978864120627797</c:v>
                </c:pt>
                <c:pt idx="2169" formatCode="General">
                  <c:v>0.61979414582255155</c:v>
                </c:pt>
                <c:pt idx="2170" formatCode="General">
                  <c:v>0.61979964567642831</c:v>
                </c:pt>
                <c:pt idx="2171" formatCode="General">
                  <c:v>0.61980514077408688</c:v>
                </c:pt>
                <c:pt idx="2172" formatCode="General">
                  <c:v>0.61981063112169521</c:v>
                </c:pt>
                <c:pt idx="2173" formatCode="General">
                  <c:v>0.61981611672541048</c:v>
                </c:pt>
                <c:pt idx="2174" formatCode="General">
                  <c:v>0.61982159759137934</c:v>
                </c:pt>
                <c:pt idx="2175" formatCode="General">
                  <c:v>0.61982707372573775</c:v>
                </c:pt>
                <c:pt idx="2176" formatCode="General">
                  <c:v>0.61983254513461117</c:v>
                </c:pt>
                <c:pt idx="2177" formatCode="General">
                  <c:v>0.61983801182411435</c:v>
                </c:pt>
                <c:pt idx="2178" formatCode="General">
                  <c:v>0.61984347380035165</c:v>
                </c:pt>
                <c:pt idx="2179" formatCode="General">
                  <c:v>0.61984893106941685</c:v>
                </c:pt>
                <c:pt idx="2180" formatCode="General">
                  <c:v>0.6198543836373932</c:v>
                </c:pt>
                <c:pt idx="2181" formatCode="General">
                  <c:v>0.61985983151035351</c:v>
                </c:pt>
                <c:pt idx="2182" formatCode="General">
                  <c:v>0.61986527469436004</c:v>
                </c:pt>
                <c:pt idx="2183" formatCode="General">
                  <c:v>0.61987071319546472</c:v>
                </c:pt>
                <c:pt idx="2184" formatCode="General">
                  <c:v>0.61987614701970906</c:v>
                </c:pt>
                <c:pt idx="2185" formatCode="General">
                  <c:v>0.61988157617312423</c:v>
                </c:pt>
                <c:pt idx="2186" formatCode="General">
                  <c:v>0.61988700066173086</c:v>
                </c:pt>
                <c:pt idx="2187" formatCode="General">
                  <c:v>0.61989242049153936</c:v>
                </c:pt>
                <c:pt idx="2188" formatCode="General">
                  <c:v>0.61989783566854983</c:v>
                </c:pt>
                <c:pt idx="2189" formatCode="General">
                  <c:v>0.61990324619875192</c:v>
                </c:pt>
                <c:pt idx="2190" formatCode="General">
                  <c:v>0.61990865208812518</c:v>
                </c:pt>
                <c:pt idx="2191" formatCode="General">
                  <c:v>0.61991405334263894</c:v>
                </c:pt>
                <c:pt idx="2192" formatCode="General">
                  <c:v>0.6199194499682521</c:v>
                </c:pt>
                <c:pt idx="2193" formatCode="General">
                  <c:v>0.61992484197091346</c:v>
                </c:pt>
                <c:pt idx="2194" formatCode="General">
                  <c:v>0.61993022935656161</c:v>
                </c:pt>
                <c:pt idx="2195" formatCode="General">
                  <c:v>0.61993561213112491</c:v>
                </c:pt>
                <c:pt idx="2196" formatCode="General">
                  <c:v>0.61994099030052174</c:v>
                </c:pt>
                <c:pt idx="2197" formatCode="General">
                  <c:v>0.61994636387066027</c:v>
                </c:pt>
                <c:pt idx="2198" formatCode="General">
                  <c:v>0.61995173284743843</c:v>
                </c:pt>
                <c:pt idx="2199" formatCode="General">
                  <c:v>0.6199570972367443</c:v>
                </c:pt>
                <c:pt idx="2200" formatCode="General">
                  <c:v>0.61996245704445574</c:v>
                </c:pt>
                <c:pt idx="2201" formatCode="General">
                  <c:v>0.6199678122764406</c:v>
                </c:pt>
                <c:pt idx="2202" formatCode="General">
                  <c:v>0.61997316293855675</c:v>
                </c:pt>
                <c:pt idx="2203" formatCode="General">
                  <c:v>0.61997850903665208</c:v>
                </c:pt>
                <c:pt idx="2204" formatCode="General">
                  <c:v>0.61998385057656447</c:v>
                </c:pt>
                <c:pt idx="2205" formatCode="General">
                  <c:v>0.6199891875641218</c:v>
                </c:pt>
                <c:pt idx="2206" formatCode="General">
                  <c:v>0.61999452000514221</c:v>
                </c:pt>
                <c:pt idx="2207" formatCode="General">
                  <c:v>0.61999984790543361</c:v>
                </c:pt>
                <c:pt idx="2208" formatCode="General">
                  <c:v>0.62000517127079435</c:v>
                </c:pt>
                <c:pt idx="2209" formatCode="General">
                  <c:v>0.6200104901070127</c:v>
                </c:pt>
                <c:pt idx="2210" formatCode="General">
                  <c:v>0.62001580441986714</c:v>
                </c:pt>
                <c:pt idx="2211" formatCode="General">
                  <c:v>0.62002111421512629</c:v>
                </c:pt>
                <c:pt idx="2212" formatCode="General">
                  <c:v>0.62002641949854898</c:v>
                </c:pt>
                <c:pt idx="2213" formatCode="General">
                  <c:v>0.62003172027588438</c:v>
                </c:pt>
                <c:pt idx="2214" formatCode="General">
                  <c:v>0.62003701655287169</c:v>
                </c:pt>
                <c:pt idx="2215" formatCode="General">
                  <c:v>0.62004230833524054</c:v>
                </c:pt>
                <c:pt idx="2216" formatCode="General">
                  <c:v>0.6200475956287107</c:v>
                </c:pt>
                <c:pt idx="2217" formatCode="General">
                  <c:v>0.62005287843899226</c:v>
                </c:pt>
                <c:pt idx="2218" formatCode="General">
                  <c:v>0.62005815677178577</c:v>
                </c:pt>
                <c:pt idx="2219" formatCode="General">
                  <c:v>0.62006343063278202</c:v>
                </c:pt>
                <c:pt idx="2220" formatCode="General">
                  <c:v>0.62006870002766212</c:v>
                </c:pt>
                <c:pt idx="2221" formatCode="General">
                  <c:v>0.62007396496209755</c:v>
                </c:pt>
                <c:pt idx="2222" formatCode="General">
                  <c:v>0.62007922544175031</c:v>
                </c:pt>
                <c:pt idx="2223" formatCode="General">
                  <c:v>0.6200844814722728</c:v>
                </c:pt>
                <c:pt idx="2224" formatCode="General">
                  <c:v>0.6200897330593077</c:v>
                </c:pt>
                <c:pt idx="2225" formatCode="General">
                  <c:v>0.6200949802084883</c:v>
                </c:pt>
                <c:pt idx="2226" formatCode="General">
                  <c:v>0.62010022292543832</c:v>
                </c:pt>
                <c:pt idx="2227" formatCode="General">
                  <c:v>0.62010546121577192</c:v>
                </c:pt>
                <c:pt idx="2228" formatCode="General">
                  <c:v>0.62011069508509398</c:v>
                </c:pt>
                <c:pt idx="2229" formatCode="General">
                  <c:v>0.62011592453899966</c:v>
                </c:pt>
                <c:pt idx="2230" formatCode="General">
                  <c:v>0.62012114958307496</c:v>
                </c:pt>
                <c:pt idx="2231" formatCode="General">
                  <c:v>0.62012637022289618</c:v>
                </c:pt>
                <c:pt idx="2232" formatCode="General">
                  <c:v>0.62013158646403044</c:v>
                </c:pt>
                <c:pt idx="2233" formatCode="General">
                  <c:v>0.62013679831203539</c:v>
                </c:pt>
                <c:pt idx="2234" formatCode="General">
                  <c:v>0.62014200577245937</c:v>
                </c:pt>
                <c:pt idx="2235" formatCode="General">
                  <c:v>0.62014720885084129</c:v>
                </c:pt>
                <c:pt idx="2236" formatCode="General">
                  <c:v>0.62015240755271073</c:v>
                </c:pt>
                <c:pt idx="2237" formatCode="General">
                  <c:v>0.62015760188358804</c:v>
                </c:pt>
                <c:pt idx="2238" formatCode="General">
                  <c:v>0.62016279184898437</c:v>
                </c:pt>
                <c:pt idx="2239" formatCode="General">
                  <c:v>0.62016797745440144</c:v>
                </c:pt>
                <c:pt idx="2240" formatCode="General">
                  <c:v>0.62017315870533174</c:v>
                </c:pt>
                <c:pt idx="2241" formatCode="General">
                  <c:v>0.62017833560725866</c:v>
                </c:pt>
                <c:pt idx="2242" formatCode="General">
                  <c:v>0.62018350816565637</c:v>
                </c:pt>
                <c:pt idx="2243" formatCode="General">
                  <c:v>0.62018867638598973</c:v>
                </c:pt>
                <c:pt idx="2244" formatCode="General">
                  <c:v>0.6201938402737146</c:v>
                </c:pt>
                <c:pt idx="2245" formatCode="General">
                  <c:v>0.62019899983427751</c:v>
                </c:pt>
                <c:pt idx="2246" formatCode="General">
                  <c:v>0.62020415507311599</c:v>
                </c:pt>
                <c:pt idx="2247" formatCode="General">
                  <c:v>0.62020930599565849</c:v>
                </c:pt>
                <c:pt idx="2248" formatCode="General">
                  <c:v>0.62021445260732433</c:v>
                </c:pt>
                <c:pt idx="2249" formatCode="General">
                  <c:v>0.62021959491352363</c:v>
                </c:pt>
                <c:pt idx="2250" formatCode="General">
                  <c:v>0.62022473291965763</c:v>
                </c:pt>
                <c:pt idx="2251" formatCode="General">
                  <c:v>0.62022986663111856</c:v>
                </c:pt>
                <c:pt idx="2252" formatCode="General">
                  <c:v>0.62023499605328947</c:v>
                </c:pt>
                <c:pt idx="2253" formatCode="General">
                  <c:v>0.62024012119154459</c:v>
                </c:pt>
                <c:pt idx="2254" formatCode="General">
                  <c:v>0.62024524205124898</c:v>
                </c:pt>
                <c:pt idx="2255" formatCode="General">
                  <c:v>0.6202503586377589</c:v>
                </c:pt>
                <c:pt idx="2256" formatCode="General">
                  <c:v>0.62025547095642175</c:v>
                </c:pt>
                <c:pt idx="2257" formatCode="General">
                  <c:v>0.6202605790125757</c:v>
                </c:pt>
                <c:pt idx="2258" formatCode="General">
                  <c:v>0.62026568281155037</c:v>
                </c:pt>
                <c:pt idx="2259" formatCode="General">
                  <c:v>0.62027078235866628</c:v>
                </c:pt>
                <c:pt idx="2260" formatCode="General">
                  <c:v>0.62027587765923509</c:v>
                </c:pt>
                <c:pt idx="2261" formatCode="General">
                  <c:v>0.62028096871855976</c:v>
                </c:pt>
                <c:pt idx="2262" formatCode="General">
                  <c:v>0.62028605554193428</c:v>
                </c:pt>
                <c:pt idx="2263" formatCode="General">
                  <c:v>0.62029113813464387</c:v>
                </c:pt>
                <c:pt idx="2264" formatCode="General">
                  <c:v>0.62029621650196498</c:v>
                </c:pt>
                <c:pt idx="2265" formatCode="General">
                  <c:v>0.62030129064916528</c:v>
                </c:pt>
                <c:pt idx="2266" formatCode="General">
                  <c:v>0.62030636058150379</c:v>
                </c:pt>
                <c:pt idx="2267" formatCode="General">
                  <c:v>0.62031142630423053</c:v>
                </c:pt>
                <c:pt idx="2268" formatCode="General">
                  <c:v>0.62031648782258708</c:v>
                </c:pt>
                <c:pt idx="2269" formatCode="General">
                  <c:v>0.62032154514180615</c:v>
                </c:pt>
                <c:pt idx="2270" formatCode="General">
                  <c:v>0.62032659826711189</c:v>
                </c:pt>
                <c:pt idx="2271" formatCode="General">
                  <c:v>0.62033164720371969</c:v>
                </c:pt>
                <c:pt idx="2272" formatCode="General">
                  <c:v>0.62033669195683638</c:v>
                </c:pt>
                <c:pt idx="2273" formatCode="General">
                  <c:v>0.62034173253166003</c:v>
                </c:pt>
                <c:pt idx="2274" formatCode="General">
                  <c:v>0.62034676893338025</c:v>
                </c:pt>
                <c:pt idx="2275" formatCode="General">
                  <c:v>0.62035180116717803</c:v>
                </c:pt>
                <c:pt idx="2276" formatCode="General">
                  <c:v>0.62035682923822566</c:v>
                </c:pt>
                <c:pt idx="2277" formatCode="General">
                  <c:v>0.62036185315168701</c:v>
                </c:pt>
                <c:pt idx="2278" formatCode="General">
                  <c:v>0.6203668729127173</c:v>
                </c:pt>
                <c:pt idx="2279" formatCode="General">
                  <c:v>0.6203718885264633</c:v>
                </c:pt>
                <c:pt idx="2280" formatCode="General">
                  <c:v>0.62037689999806334</c:v>
                </c:pt>
                <c:pt idx="2281" formatCode="General">
                  <c:v>0.6203819073326472</c:v>
                </c:pt>
                <c:pt idx="2282" formatCode="General">
                  <c:v>0.62038691053533612</c:v>
                </c:pt>
                <c:pt idx="2283" formatCode="General">
                  <c:v>0.62039190961124302</c:v>
                </c:pt>
                <c:pt idx="2284" formatCode="General">
                  <c:v>0.62039690456547225</c:v>
                </c:pt>
                <c:pt idx="2285" formatCode="General">
                  <c:v>0.62040189540311996</c:v>
                </c:pt>
                <c:pt idx="2286" formatCode="General">
                  <c:v>0.62040688212927364</c:v>
                </c:pt>
                <c:pt idx="2287" formatCode="General">
                  <c:v>0.62041186474901255</c:v>
                </c:pt>
                <c:pt idx="2288" formatCode="General">
                  <c:v>0.62041684326740754</c:v>
                </c:pt>
                <c:pt idx="2289" formatCode="General">
                  <c:v>0.62042181768952109</c:v>
                </c:pt>
                <c:pt idx="2290" formatCode="General">
                  <c:v>0.62042678802040752</c:v>
                </c:pt>
                <c:pt idx="2291" formatCode="General">
                  <c:v>0.62043175426511266</c:v>
                </c:pt>
                <c:pt idx="2292" formatCode="General">
                  <c:v>0.62043671642867404</c:v>
                </c:pt>
                <c:pt idx="2293" formatCode="General">
                  <c:v>0.62044167451612098</c:v>
                </c:pt>
                <c:pt idx="2294" formatCode="General">
                  <c:v>0.62044662853247456</c:v>
                </c:pt>
                <c:pt idx="2295" formatCode="General">
                  <c:v>0.62045157848274757</c:v>
                </c:pt>
                <c:pt idx="2296" formatCode="General">
                  <c:v>0.62045652437194454</c:v>
                </c:pt>
                <c:pt idx="2297" formatCode="General">
                  <c:v>0.62046146620506182</c:v>
                </c:pt>
                <c:pt idx="2298" formatCode="General">
                  <c:v>0.62046640398708763</c:v>
                </c:pt>
                <c:pt idx="2299" formatCode="General">
                  <c:v>0.620471337723002</c:v>
                </c:pt>
                <c:pt idx="2300" formatCode="General">
                  <c:v>0.62047626741777662</c:v>
                </c:pt>
                <c:pt idx="2301" formatCode="General">
                  <c:v>0.62048119307637528</c:v>
                </c:pt>
                <c:pt idx="2302" formatCode="General">
                  <c:v>0.62048611470375359</c:v>
                </c:pt>
                <c:pt idx="2303" formatCode="General">
                  <c:v>0.62049103230485891</c:v>
                </c:pt>
                <c:pt idx="2304" formatCode="General">
                  <c:v>0.62049594588463064</c:v>
                </c:pt>
                <c:pt idx="2305" formatCode="General">
                  <c:v>0.62050085544800004</c:v>
                </c:pt>
                <c:pt idx="2306" formatCode="General">
                  <c:v>0.6205057609998903</c:v>
                </c:pt>
                <c:pt idx="2307" formatCode="General">
                  <c:v>0.6205106625452167</c:v>
                </c:pt>
                <c:pt idx="2308" formatCode="General">
                  <c:v>0.62051556008888631</c:v>
                </c:pt>
                <c:pt idx="2309" formatCode="General">
                  <c:v>0.62052045363579833</c:v>
                </c:pt>
                <c:pt idx="2310" formatCode="General">
                  <c:v>0.62052534319084385</c:v>
                </c:pt>
                <c:pt idx="2311" formatCode="General">
                  <c:v>0.62053022875890607</c:v>
                </c:pt>
                <c:pt idx="2312" formatCode="General">
                  <c:v>0.62053511034486009</c:v>
                </c:pt>
                <c:pt idx="2313" formatCode="General">
                  <c:v>0.62053998795357324</c:v>
                </c:pt>
                <c:pt idx="2314" formatCode="General">
                  <c:v>0.62054486158990485</c:v>
                </c:pt>
                <c:pt idx="2315" formatCode="General">
                  <c:v>0.62054973125870638</c:v>
                </c:pt>
                <c:pt idx="2316" formatCode="General">
                  <c:v>0.62055459696482129</c:v>
                </c:pt>
                <c:pt idx="2317" formatCode="General">
                  <c:v>0.62055945871308527</c:v>
                </c:pt>
                <c:pt idx="2318" formatCode="General">
                  <c:v>0.620564316508326</c:v>
                </c:pt>
                <c:pt idx="2319" formatCode="General">
                  <c:v>0.62056917035536341</c:v>
                </c:pt>
                <c:pt idx="2320" formatCode="General">
                  <c:v>0.62057402025900965</c:v>
                </c:pt>
                <c:pt idx="2321" formatCode="General">
                  <c:v>0.62057886622406899</c:v>
                </c:pt>
                <c:pt idx="2322" formatCode="General">
                  <c:v>0.62058370825533782</c:v>
                </c:pt>
                <c:pt idx="2323" formatCode="General">
                  <c:v>0.62058854635760485</c:v>
                </c:pt>
                <c:pt idx="2324" formatCode="General">
                  <c:v>0.62059338053565105</c:v>
                </c:pt>
                <c:pt idx="2325" formatCode="General">
                  <c:v>0.62059821079424959</c:v>
                </c:pt>
                <c:pt idx="2326" formatCode="General">
                  <c:v>0.62060303713816578</c:v>
                </c:pt>
                <c:pt idx="2327" formatCode="General">
                  <c:v>0.62060785957215736</c:v>
                </c:pt>
                <c:pt idx="2328" formatCode="General">
                  <c:v>0.62061267810097431</c:v>
                </c:pt>
                <c:pt idx="2329" formatCode="General">
                  <c:v>0.62061749272935895</c:v>
                </c:pt>
                <c:pt idx="2330" formatCode="General">
                  <c:v>0.62062230346204594</c:v>
                </c:pt>
                <c:pt idx="2331" formatCode="General">
                  <c:v>0.62062711030376216</c:v>
                </c:pt>
                <c:pt idx="2332" formatCode="General">
                  <c:v>0.62063191325922695</c:v>
                </c:pt>
                <c:pt idx="2333" formatCode="General">
                  <c:v>0.62063671233315199</c:v>
                </c:pt>
                <c:pt idx="2334" formatCode="General">
                  <c:v>0.62064150753024139</c:v>
                </c:pt>
                <c:pt idx="2335" formatCode="General">
                  <c:v>0.62064629885519162</c:v>
                </c:pt>
                <c:pt idx="2336" formatCode="General">
                  <c:v>0.6206510863126915</c:v>
                </c:pt>
                <c:pt idx="2337" formatCode="General">
                  <c:v>0.62065586990742239</c:v>
                </c:pt>
                <c:pt idx="2338" formatCode="General">
                  <c:v>0.62066064964405809</c:v>
                </c:pt>
                <c:pt idx="2339" formatCode="General">
                  <c:v>0.62066542552726478</c:v>
                </c:pt>
                <c:pt idx="2340" formatCode="General">
                  <c:v>0.62067019756170116</c:v>
                </c:pt>
                <c:pt idx="2341" formatCode="General">
                  <c:v>0.62067496575201841</c:v>
                </c:pt>
                <c:pt idx="2342" formatCode="General">
                  <c:v>0.62067973010286026</c:v>
                </c:pt>
                <c:pt idx="2343" formatCode="General">
                  <c:v>0.62068449061886299</c:v>
                </c:pt>
                <c:pt idx="2344" formatCode="General">
                  <c:v>0.62068924730465536</c:v>
                </c:pt>
                <c:pt idx="2345" formatCode="General">
                  <c:v>0.62069400016485865</c:v>
                </c:pt>
                <c:pt idx="2346" formatCode="General">
                  <c:v>0.62069874920408674</c:v>
                </c:pt>
                <c:pt idx="2347" formatCode="General">
                  <c:v>0.62070349442694606</c:v>
                </c:pt>
                <c:pt idx="2348" formatCode="General">
                  <c:v>0.6207082358380358</c:v>
                </c:pt>
                <c:pt idx="2349" formatCode="General">
                  <c:v>0.62071297344194754</c:v>
                </c:pt>
                <c:pt idx="2350" formatCode="General">
                  <c:v>0.62071770724326558</c:v>
                </c:pt>
                <c:pt idx="2351" formatCode="General">
                  <c:v>0.62072243724656695</c:v>
                </c:pt>
                <c:pt idx="2352" formatCode="General">
                  <c:v>0.6207271634564212</c:v>
                </c:pt>
                <c:pt idx="2353" formatCode="General">
                  <c:v>0.6207318858773907</c:v>
                </c:pt>
                <c:pt idx="2354" formatCode="General">
                  <c:v>0.62073660451403023</c:v>
                </c:pt>
                <c:pt idx="2355" formatCode="General">
                  <c:v>0.62074131937088761</c:v>
                </c:pt>
                <c:pt idx="2356" formatCode="General">
                  <c:v>0.62074603045250321</c:v>
                </c:pt>
                <c:pt idx="2357" formatCode="General">
                  <c:v>0.62075073776341005</c:v>
                </c:pt>
                <c:pt idx="2358" formatCode="General">
                  <c:v>0.62075544130813409</c:v>
                </c:pt>
                <c:pt idx="2359" formatCode="General">
                  <c:v>0.62076014109119393</c:v>
                </c:pt>
                <c:pt idx="2360" formatCode="General">
                  <c:v>0.62076483711710084</c:v>
                </c:pt>
                <c:pt idx="2361" formatCode="General">
                  <c:v>0.62076952939035912</c:v>
                </c:pt>
                <c:pt idx="2362" formatCode="General">
                  <c:v>0.62077421791546572</c:v>
                </c:pt>
                <c:pt idx="2363" formatCode="General">
                  <c:v>0.62077890269691038</c:v>
                </c:pt>
                <c:pt idx="2364" formatCode="General">
                  <c:v>0.62078358373917586</c:v>
                </c:pt>
                <c:pt idx="2365" formatCode="General">
                  <c:v>0.62078826104673746</c:v>
                </c:pt>
                <c:pt idx="2366" formatCode="General">
                  <c:v>0.6207929346240636</c:v>
                </c:pt>
                <c:pt idx="2367" formatCode="General">
                  <c:v>0.62079760447561549</c:v>
                </c:pt>
                <c:pt idx="2368" formatCode="General">
                  <c:v>0.62080227060584725</c:v>
                </c:pt>
                <c:pt idx="2369" formatCode="General">
                  <c:v>0.62080693301920586</c:v>
                </c:pt>
                <c:pt idx="2370" formatCode="General">
                  <c:v>0.62081159172013123</c:v>
                </c:pt>
                <c:pt idx="2371" formatCode="General">
                  <c:v>0.62081624671305624</c:v>
                </c:pt>
                <c:pt idx="2372" formatCode="General">
                  <c:v>0.62082089800240658</c:v>
                </c:pt>
                <c:pt idx="2373" formatCode="General">
                  <c:v>0.62082554559260106</c:v>
                </c:pt>
                <c:pt idx="2374" formatCode="General">
                  <c:v>0.62083018948805146</c:v>
                </c:pt>
                <c:pt idx="2375" formatCode="General">
                  <c:v>0.62083482969316239</c:v>
                </c:pt>
                <c:pt idx="2376" formatCode="General">
                  <c:v>0.62083946621233166</c:v>
                </c:pt>
                <c:pt idx="2377" formatCode="General">
                  <c:v>0.62084409904994986</c:v>
                </c:pt>
                <c:pt idx="2378" formatCode="General">
                  <c:v>0.62084872821040082</c:v>
                </c:pt>
                <c:pt idx="2379" formatCode="General">
                  <c:v>0.62085335369806138</c:v>
                </c:pt>
                <c:pt idx="2380" formatCode="General">
                  <c:v>0.62085797551730126</c:v>
                </c:pt>
                <c:pt idx="2381" formatCode="General">
                  <c:v>0.62086259367248342</c:v>
                </c:pt>
                <c:pt idx="2382" formatCode="General">
                  <c:v>0.62086720816796392</c:v>
                </c:pt>
                <c:pt idx="2383" formatCode="General">
                  <c:v>0.62087181900809185</c:v>
                </c:pt>
                <c:pt idx="2384" formatCode="General">
                  <c:v>0.6208764261972094</c:v>
                </c:pt>
                <c:pt idx="2385" formatCode="General">
                  <c:v>0.62088102973965187</c:v>
                </c:pt>
                <c:pt idx="2386" formatCode="General">
                  <c:v>0.6208856296397478</c:v>
                </c:pt>
                <c:pt idx="2387" formatCode="General">
                  <c:v>0.62089022590181886</c:v>
                </c:pt>
                <c:pt idx="2388" formatCode="General">
                  <c:v>0.62089481853017969</c:v>
                </c:pt>
                <c:pt idx="2389" formatCode="General">
                  <c:v>0.62089940752913841</c:v>
                </c:pt>
                <c:pt idx="2390" formatCode="General">
                  <c:v>0.62090399290299603</c:v>
                </c:pt>
                <c:pt idx="2391" formatCode="General">
                  <c:v>0.62090857465604699</c:v>
                </c:pt>
                <c:pt idx="2392" formatCode="General">
                  <c:v>0.62091315279257886</c:v>
                </c:pt>
                <c:pt idx="2393" formatCode="General">
                  <c:v>0.62091772731687256</c:v>
                </c:pt>
                <c:pt idx="2394" formatCode="General">
                  <c:v>0.620922298233202</c:v>
                </c:pt>
                <c:pt idx="2395" formatCode="General">
                  <c:v>0.62092686554583465</c:v>
                </c:pt>
                <c:pt idx="2396" formatCode="General">
                  <c:v>0.620931429259031</c:v>
                </c:pt>
                <c:pt idx="2397" formatCode="General">
                  <c:v>0.62093598937704497</c:v>
                </c:pt>
                <c:pt idx="2398" formatCode="General">
                  <c:v>0.62094054590412373</c:v>
                </c:pt>
                <c:pt idx="2399" formatCode="General">
                  <c:v>0.62094509884450777</c:v>
                </c:pt>
                <c:pt idx="2400" formatCode="General">
                  <c:v>0.62094964820243093</c:v>
                </c:pt>
                <c:pt idx="2401" formatCode="General">
                  <c:v>0.62095419398212037</c:v>
                </c:pt>
                <c:pt idx="2402" formatCode="General">
                  <c:v>0.62095873618779662</c:v>
                </c:pt>
                <c:pt idx="2403" formatCode="General">
                  <c:v>0.62096327482367342</c:v>
                </c:pt>
                <c:pt idx="2404" formatCode="General">
                  <c:v>0.62096780989395817</c:v>
                </c:pt>
                <c:pt idx="2405" formatCode="General">
                  <c:v>0.6209723414028514</c:v>
                </c:pt>
                <c:pt idx="2406" formatCode="General">
                  <c:v>0.62097686935454721</c:v>
                </c:pt>
                <c:pt idx="2407" formatCode="General">
                  <c:v>0.62098139375323314</c:v>
                </c:pt>
                <c:pt idx="2408" formatCode="General">
                  <c:v>0.62098591460308994</c:v>
                </c:pt>
                <c:pt idx="2409" formatCode="General">
                  <c:v>0.62099043190829195</c:v>
                </c:pt>
                <c:pt idx="2410" formatCode="General">
                  <c:v>0.62099494567300706</c:v>
                </c:pt>
                <c:pt idx="2411" formatCode="General">
                  <c:v>0.62099945590139649</c:v>
                </c:pt>
                <c:pt idx="2412" formatCode="General">
                  <c:v>0.62100396259761492</c:v>
                </c:pt>
                <c:pt idx="2413" formatCode="General">
                  <c:v>0.62100846576581059</c:v>
                </c:pt>
                <c:pt idx="2414" formatCode="General">
                  <c:v>0.62101296541012529</c:v>
                </c:pt>
                <c:pt idx="2415" formatCode="General">
                  <c:v>0.62101746153469428</c:v>
                </c:pt>
                <c:pt idx="2416" formatCode="General">
                  <c:v>0.62102195414364625</c:v>
                </c:pt>
                <c:pt idx="2417" formatCode="General">
                  <c:v>0.62102644324110368</c:v>
                </c:pt>
                <c:pt idx="2418" formatCode="General">
                  <c:v>0.62103092883118238</c:v>
                </c:pt>
                <c:pt idx="2419" formatCode="General">
                  <c:v>0.62103541091799175</c:v>
                </c:pt>
                <c:pt idx="2420" formatCode="General">
                  <c:v>0.62103988950563482</c:v>
                </c:pt>
                <c:pt idx="2421" formatCode="General">
                  <c:v>0.62104436459820833</c:v>
                </c:pt>
                <c:pt idx="2422" formatCode="General">
                  <c:v>0.62104883619980245</c:v>
                </c:pt>
                <c:pt idx="2423" formatCode="General">
                  <c:v>0.62105330431450112</c:v>
                </c:pt>
                <c:pt idx="2424" formatCode="General">
                  <c:v>0.62105776894638176</c:v>
                </c:pt>
                <c:pt idx="2425" formatCode="General">
                  <c:v>0.62106223009951556</c:v>
                </c:pt>
                <c:pt idx="2426" formatCode="General">
                  <c:v>0.62106668777796725</c:v>
                </c:pt>
                <c:pt idx="2427" formatCode="General">
                  <c:v>0.62107114198579527</c:v>
                </c:pt>
                <c:pt idx="2428" formatCode="General">
                  <c:v>0.62107559272705182</c:v>
                </c:pt>
                <c:pt idx="2429" formatCode="General">
                  <c:v>0.62108004000578276</c:v>
                </c:pt>
                <c:pt idx="2430" formatCode="General">
                  <c:v>0.62108448382602754</c:v>
                </c:pt>
                <c:pt idx="2431" formatCode="General">
                  <c:v>0.62108892419181949</c:v>
                </c:pt>
                <c:pt idx="2432" formatCode="General">
                  <c:v>0.6210933611071856</c:v>
                </c:pt>
                <c:pt idx="2433" formatCode="General">
                  <c:v>0.62109779457614667</c:v>
                </c:pt>
                <c:pt idx="2434" formatCode="General">
                  <c:v>0.62110222460271702</c:v>
                </c:pt>
                <c:pt idx="2435" formatCode="General">
                  <c:v>0.62110665119090502</c:v>
                </c:pt>
                <c:pt idx="2436" formatCode="General">
                  <c:v>0.62111107434471269</c:v>
                </c:pt>
                <c:pt idx="2437" formatCode="General">
                  <c:v>0.62111549406813593</c:v>
                </c:pt>
                <c:pt idx="2438" formatCode="General">
                  <c:v>0.62111991036516423</c:v>
                </c:pt>
                <c:pt idx="2439" formatCode="General">
                  <c:v>0.62112432323978117</c:v>
                </c:pt>
                <c:pt idx="2440" formatCode="General">
                  <c:v>0.62112873269596391</c:v>
                </c:pt>
                <c:pt idx="2441" formatCode="General">
                  <c:v>0.62113313873768361</c:v>
                </c:pt>
                <c:pt idx="2442" formatCode="General">
                  <c:v>0.6211375413689052</c:v>
                </c:pt>
                <c:pt idx="2443" formatCode="General">
                  <c:v>0.62114194059358752</c:v>
                </c:pt>
                <c:pt idx="2444" formatCode="General">
                  <c:v>0.62114633641568329</c:v>
                </c:pt>
                <c:pt idx="2445" formatCode="General">
                  <c:v>0.62115072883913902</c:v>
                </c:pt>
                <c:pt idx="2446" formatCode="General">
                  <c:v>0.62115511786789535</c:v>
                </c:pt>
                <c:pt idx="2447" formatCode="General">
                  <c:v>0.62115950350588656</c:v>
                </c:pt>
                <c:pt idx="2448" formatCode="General">
                  <c:v>0.62116388575704096</c:v>
                </c:pt>
                <c:pt idx="2449" formatCode="General">
                  <c:v>0.62116826462528085</c:v>
                </c:pt>
                <c:pt idx="2450" formatCode="General">
                  <c:v>0.62117264011452233</c:v>
                </c:pt>
                <c:pt idx="2451" formatCode="General">
                  <c:v>0.62117701222867572</c:v>
                </c:pt>
                <c:pt idx="2452" formatCode="General">
                  <c:v>0.62118138097164499</c:v>
                </c:pt>
                <c:pt idx="2453" formatCode="General">
                  <c:v>0.62118574634732826</c:v>
                </c:pt>
                <c:pt idx="2454" formatCode="General">
                  <c:v>0.62119010835961763</c:v>
                </c:pt>
                <c:pt idx="2455" formatCode="General">
                  <c:v>0.62119446701239922</c:v>
                </c:pt>
                <c:pt idx="2456" formatCode="General">
                  <c:v>0.62119882230955314</c:v>
                </c:pt>
                <c:pt idx="2457" formatCode="General">
                  <c:v>0.62120317425495364</c:v>
                </c:pt>
                <c:pt idx="2458" formatCode="General">
                  <c:v>0.62120752285246872</c:v>
                </c:pt>
                <c:pt idx="2459" formatCode="General">
                  <c:v>0.62121186810596063</c:v>
                </c:pt>
                <c:pt idx="2460" formatCode="General">
                  <c:v>0.62121621001928573</c:v>
                </c:pt>
                <c:pt idx="2461" formatCode="General">
                  <c:v>0.62122054859629439</c:v>
                </c:pt>
                <c:pt idx="2462" formatCode="General">
                  <c:v>0.62122488384083097</c:v>
                </c:pt>
                <c:pt idx="2463" formatCode="General">
                  <c:v>0.62122921575673407</c:v>
                </c:pt>
                <c:pt idx="2464" formatCode="General">
                  <c:v>0.62123354434783629</c:v>
                </c:pt>
                <c:pt idx="2465" formatCode="General">
                  <c:v>0.62123786961796446</c:v>
                </c:pt>
                <c:pt idx="2466" formatCode="General">
                  <c:v>0.62124219157093941</c:v>
                </c:pt>
                <c:pt idx="2467" formatCode="General">
                  <c:v>0.62124651021057609</c:v>
                </c:pt>
                <c:pt idx="2468" formatCode="General">
                  <c:v>0.62125082554068378</c:v>
                </c:pt>
                <c:pt idx="2469" formatCode="General">
                  <c:v>0.6212551375650659</c:v>
                </c:pt>
                <c:pt idx="2470" formatCode="General">
                  <c:v>0.62125944628751983</c:v>
                </c:pt>
                <c:pt idx="2471" formatCode="General">
                  <c:v>0.62126375171183734</c:v>
                </c:pt>
                <c:pt idx="2472" formatCode="General">
                  <c:v>0.62126805384180439</c:v>
                </c:pt>
                <c:pt idx="2473" formatCode="General">
                  <c:v>0.62127235268120096</c:v>
                </c:pt>
                <c:pt idx="2474" formatCode="General">
                  <c:v>0.62127664823380147</c:v>
                </c:pt>
                <c:pt idx="2475" formatCode="General">
                  <c:v>0.62128094050337446</c:v>
                </c:pt>
                <c:pt idx="2476" formatCode="General">
                  <c:v>0.6212852294936827</c:v>
                </c:pt>
                <c:pt idx="2477" formatCode="General">
                  <c:v>0.62128951520848319</c:v>
                </c:pt>
                <c:pt idx="2478" formatCode="General">
                  <c:v>0.62129379765152726</c:v>
                </c:pt>
                <c:pt idx="2479" formatCode="General">
                  <c:v>0.62129807682656057</c:v>
                </c:pt>
                <c:pt idx="2480" formatCode="General">
                  <c:v>0.62130235273732293</c:v>
                </c:pt>
                <c:pt idx="2481" formatCode="General">
                  <c:v>0.62130662538754855</c:v>
                </c:pt>
                <c:pt idx="2482" formatCode="General">
                  <c:v>0.62131089478096579</c:v>
                </c:pt>
                <c:pt idx="2483" formatCode="General">
                  <c:v>0.62131516092129757</c:v>
                </c:pt>
                <c:pt idx="2484" formatCode="General">
                  <c:v>0.62131942381226091</c:v>
                </c:pt>
                <c:pt idx="2485" formatCode="General">
                  <c:v>0.62132368345756728</c:v>
                </c:pt>
                <c:pt idx="2486" formatCode="General">
                  <c:v>0.6213279398609225</c:v>
                </c:pt>
                <c:pt idx="2487" formatCode="General">
                  <c:v>0.62133219302602671</c:v>
                </c:pt>
                <c:pt idx="2488" formatCode="General">
                  <c:v>0.62133644295657453</c:v>
                </c:pt>
                <c:pt idx="2489" formatCode="General">
                  <c:v>0.62134068965625477</c:v>
                </c:pt>
                <c:pt idx="2490" formatCode="General">
                  <c:v>0.62134493312875072</c:v>
                </c:pt>
                <c:pt idx="2491" formatCode="General">
                  <c:v>0.62134917337774009</c:v>
                </c:pt>
                <c:pt idx="2492" formatCode="General">
                  <c:v>0.62135341040689507</c:v>
                </c:pt>
                <c:pt idx="2493" formatCode="General">
                  <c:v>0.62135764421988215</c:v>
                </c:pt>
                <c:pt idx="2494" formatCode="General">
                  <c:v>0.62136187482036243</c:v>
                </c:pt>
                <c:pt idx="2495" formatCode="General">
                  <c:v>0.62136610221199118</c:v>
                </c:pt>
                <c:pt idx="2496" formatCode="General">
                  <c:v>0.62137032639841838</c:v>
                </c:pt>
                <c:pt idx="2497" formatCode="General">
                  <c:v>0.62137454738328834</c:v>
                </c:pt>
                <c:pt idx="2498" formatCode="General">
                  <c:v>0.62137876517023982</c:v>
                </c:pt>
                <c:pt idx="2499" formatCode="General">
                  <c:v>0.62138297976290624</c:v>
                </c:pt>
                <c:pt idx="2500" formatCode="General">
                  <c:v>0.62138719116491536</c:v>
                </c:pt>
                <c:pt idx="2501" formatCode="General">
                  <c:v>0.62139139937988952</c:v>
                </c:pt>
                <c:pt idx="2502" formatCode="General">
                  <c:v>0.62139560441144548</c:v>
                </c:pt>
                <c:pt idx="2503" formatCode="General">
                  <c:v>0.62139980626319469</c:v>
                </c:pt>
                <c:pt idx="2504" formatCode="General">
                  <c:v>0.62140400493874304</c:v>
                </c:pt>
                <c:pt idx="2505" formatCode="General">
                  <c:v>0.62140820044169087</c:v>
                </c:pt>
                <c:pt idx="2506" formatCode="General">
                  <c:v>0.62141239277563332</c:v>
                </c:pt>
                <c:pt idx="2507" formatCode="General">
                  <c:v>0.62141658194415994</c:v>
                </c:pt>
                <c:pt idx="2508" formatCode="General">
                  <c:v>0.62142076795085488</c:v>
                </c:pt>
                <c:pt idx="2509" formatCode="General">
                  <c:v>0.62142495079929694</c:v>
                </c:pt>
                <c:pt idx="2510" formatCode="General">
                  <c:v>0.62142913049305937</c:v>
                </c:pt>
                <c:pt idx="2511" formatCode="General">
                  <c:v>0.6214333070357102</c:v>
                </c:pt>
                <c:pt idx="2512" formatCode="General">
                  <c:v>0.62143748043081204</c:v>
                </c:pt>
                <c:pt idx="2513" formatCode="General">
                  <c:v>0.62144165068192203</c:v>
                </c:pt>
                <c:pt idx="2514" formatCode="General">
                  <c:v>0.62144581779259211</c:v>
                </c:pt>
                <c:pt idx="2515" formatCode="General">
                  <c:v>0.62144998176636879</c:v>
                </c:pt>
                <c:pt idx="2516" formatCode="General">
                  <c:v>0.6214541426067931</c:v>
                </c:pt>
                <c:pt idx="2517" formatCode="General">
                  <c:v>0.62145830031740101</c:v>
                </c:pt>
                <c:pt idx="2518" formatCode="General">
                  <c:v>0.62146245490172303</c:v>
                </c:pt>
                <c:pt idx="2519" formatCode="General">
                  <c:v>0.62146660636328432</c:v>
                </c:pt>
                <c:pt idx="2520" formatCode="General">
                  <c:v>0.62147075470560487</c:v>
                </c:pt>
                <c:pt idx="2521" formatCode="General">
                  <c:v>0.62147489993219929</c:v>
                </c:pt>
                <c:pt idx="2522" formatCode="General">
                  <c:v>0.62147904204657689</c:v>
                </c:pt>
                <c:pt idx="2523" formatCode="General">
                  <c:v>0.62148318105224176</c:v>
                </c:pt>
                <c:pt idx="2524" formatCode="General">
                  <c:v>0.62148731695269277</c:v>
                </c:pt>
                <c:pt idx="2525" formatCode="General">
                  <c:v>0.62149144975142345</c:v>
                </c:pt>
                <c:pt idx="2526" formatCode="General">
                  <c:v>0.62149557945192213</c:v>
                </c:pt>
                <c:pt idx="2527" formatCode="General">
                  <c:v>0.62149970605767191</c:v>
                </c:pt>
                <c:pt idx="2528" formatCode="General">
                  <c:v>0.62150382957215067</c:v>
                </c:pt>
                <c:pt idx="2529" formatCode="General">
                  <c:v>0.62150794999883108</c:v>
                </c:pt>
                <c:pt idx="2530" formatCode="General">
                  <c:v>0.62151206734118059</c:v>
                </c:pt>
                <c:pt idx="2531" formatCode="General">
                  <c:v>0.62151618160266153</c:v>
                </c:pt>
                <c:pt idx="2532" formatCode="General">
                  <c:v>0.62152029278673104</c:v>
                </c:pt>
                <c:pt idx="2533" formatCode="General">
                  <c:v>0.62152440089684102</c:v>
                </c:pt>
                <c:pt idx="2534" formatCode="General">
                  <c:v>0.62152850593643816</c:v>
                </c:pt>
                <c:pt idx="2535" formatCode="General">
                  <c:v>0.62153260790896414</c:v>
                </c:pt>
                <c:pt idx="2536" formatCode="General">
                  <c:v>0.62153670681785544</c:v>
                </c:pt>
                <c:pt idx="2537" formatCode="General">
                  <c:v>0.62154080266654343</c:v>
                </c:pt>
                <c:pt idx="2538" formatCode="General">
                  <c:v>0.62154489545845437</c:v>
                </c:pt>
                <c:pt idx="2539" formatCode="General">
                  <c:v>0.6215489851970093</c:v>
                </c:pt>
                <c:pt idx="2540" formatCode="General">
                  <c:v>0.62155307188562425</c:v>
                </c:pt>
                <c:pt idx="2541" formatCode="General">
                  <c:v>0.62155715552771007</c:v>
                </c:pt>
                <c:pt idx="2542" formatCode="General">
                  <c:v>0.62156123612667269</c:v>
                </c:pt>
                <c:pt idx="2543" formatCode="General">
                  <c:v>0.62156531368591272</c:v>
                </c:pt>
                <c:pt idx="2544" formatCode="General">
                  <c:v>0.62156938820882601</c:v>
                </c:pt>
                <c:pt idx="2545" formatCode="General">
                  <c:v>0.62157345969880307</c:v>
                </c:pt>
                <c:pt idx="2546" formatCode="General">
                  <c:v>0.62157752815922951</c:v>
                </c:pt>
                <c:pt idx="2547" formatCode="General">
                  <c:v>0.62158159359348586</c:v>
                </c:pt>
                <c:pt idx="2548" formatCode="General">
                  <c:v>0.62158565600494764</c:v>
                </c:pt>
                <c:pt idx="2549" formatCode="General">
                  <c:v>0.62158971539698538</c:v>
                </c:pt>
                <c:pt idx="2550" formatCode="General">
                  <c:v>0.6215937717729646</c:v>
                </c:pt>
                <c:pt idx="2551" formatCode="General">
                  <c:v>0.62159782513624573</c:v>
                </c:pt>
                <c:pt idx="2552" formatCode="General">
                  <c:v>0.6216018754901842</c:v>
                </c:pt>
                <c:pt idx="2553" formatCode="General">
                  <c:v>0.62160592283813065</c:v>
                </c:pt>
                <c:pt idx="2554" formatCode="General">
                  <c:v>0.62160996718343053</c:v>
                </c:pt>
                <c:pt idx="2555" formatCode="General">
                  <c:v>0.6216140085294245</c:v>
                </c:pt>
                <c:pt idx="2556" formatCode="General">
                  <c:v>0.62161804687944811</c:v>
                </c:pt>
                <c:pt idx="2557" formatCode="General">
                  <c:v>0.62162208223683213</c:v>
                </c:pt>
                <c:pt idx="2558" formatCode="General">
                  <c:v>0.62162611460490225</c:v>
                </c:pt>
                <c:pt idx="2559" formatCode="General">
                  <c:v>0.62163014398697924</c:v>
                </c:pt>
                <c:pt idx="2560" formatCode="General">
                  <c:v>0.62163417038637903</c:v>
                </c:pt>
                <c:pt idx="2561" formatCode="General">
                  <c:v>0.62163819380641261</c:v>
                </c:pt>
                <c:pt idx="2562" formatCode="General">
                  <c:v>0.62164221425038613</c:v>
                </c:pt>
                <c:pt idx="2563" formatCode="General">
                  <c:v>0.62164623172160072</c:v>
                </c:pt>
                <c:pt idx="2564" formatCode="General">
                  <c:v>0.62165024622335274</c:v>
                </c:pt>
                <c:pt idx="2565" formatCode="General">
                  <c:v>0.62165425775893368</c:v>
                </c:pt>
                <c:pt idx="2566" formatCode="General">
                  <c:v>0.62165826633163002</c:v>
                </c:pt>
                <c:pt idx="2567" formatCode="General">
                  <c:v>0.62166227194472357</c:v>
                </c:pt>
                <c:pt idx="2568" formatCode="General">
                  <c:v>0.62166627460149115</c:v>
                </c:pt>
                <c:pt idx="2569" formatCode="General">
                  <c:v>0.62167027430520494</c:v>
                </c:pt>
                <c:pt idx="2570" formatCode="General">
                  <c:v>0.62167427105913209</c:v>
                </c:pt>
                <c:pt idx="2571" formatCode="General">
                  <c:v>0.62167826486653499</c:v>
                </c:pt>
                <c:pt idx="2572" formatCode="General">
                  <c:v>0.62168225573067126</c:v>
                </c:pt>
                <c:pt idx="2573" formatCode="General">
                  <c:v>0.62168624365479364</c:v>
                </c:pt>
                <c:pt idx="2574" formatCode="General">
                  <c:v>0.62169022864215018</c:v>
                </c:pt>
                <c:pt idx="2575" formatCode="General">
                  <c:v>0.62169421069598407</c:v>
                </c:pt>
                <c:pt idx="2576" formatCode="General">
                  <c:v>0.62169818981953384</c:v>
                </c:pt>
                <c:pt idx="2577" formatCode="General">
                  <c:v>0.62170216601603312</c:v>
                </c:pt>
                <c:pt idx="2578" formatCode="General">
                  <c:v>0.62170613928871077</c:v>
                </c:pt>
                <c:pt idx="2579" formatCode="General">
                  <c:v>0.62171010964079099</c:v>
                </c:pt>
                <c:pt idx="2580" formatCode="General">
                  <c:v>0.62171407707549331</c:v>
                </c:pt>
                <c:pt idx="2581" formatCode="General">
                  <c:v>0.62171804159603228</c:v>
                </c:pt>
                <c:pt idx="2582" formatCode="General">
                  <c:v>0.62172200320561799</c:v>
                </c:pt>
                <c:pt idx="2583" formatCode="General">
                  <c:v>0.62172596190745577</c:v>
                </c:pt>
                <c:pt idx="2584" formatCode="General">
                  <c:v>0.62172991770474606</c:v>
                </c:pt>
                <c:pt idx="2585" formatCode="General">
                  <c:v>0.62173387060068475</c:v>
                </c:pt>
                <c:pt idx="2586" formatCode="General">
                  <c:v>0.62173782059846305</c:v>
                </c:pt>
                <c:pt idx="2587" formatCode="General">
                  <c:v>0.62174176770126754</c:v>
                </c:pt>
                <c:pt idx="2588" formatCode="General">
                  <c:v>0.62174571191228001</c:v>
                </c:pt>
                <c:pt idx="2589" formatCode="General">
                  <c:v>0.62174965323467757</c:v>
                </c:pt>
                <c:pt idx="2590" formatCode="General">
                  <c:v>0.6217535916716328</c:v>
                </c:pt>
                <c:pt idx="2591" formatCode="General">
                  <c:v>0.6217575272263135</c:v>
                </c:pt>
                <c:pt idx="2592" formatCode="General">
                  <c:v>0.62176145990188303</c:v>
                </c:pt>
                <c:pt idx="2593" formatCode="General">
                  <c:v>0.62176538970149986</c:v>
                </c:pt>
                <c:pt idx="2594" formatCode="General">
                  <c:v>0.62176931662831814</c:v>
                </c:pt>
                <c:pt idx="2595" formatCode="General">
                  <c:v>0.62177324068548712</c:v>
                </c:pt>
                <c:pt idx="2596" formatCode="General">
                  <c:v>0.62177716187615162</c:v>
                </c:pt>
                <c:pt idx="2597" formatCode="General">
                  <c:v>0.6217810802034518</c:v>
                </c:pt>
                <c:pt idx="2598" formatCode="General">
                  <c:v>0.62178499567052337</c:v>
                </c:pt>
                <c:pt idx="2599" formatCode="General">
                  <c:v>0.62178890828049727</c:v>
                </c:pt>
                <c:pt idx="2600" formatCode="General">
                  <c:v>0.62179281803649999</c:v>
                </c:pt>
                <c:pt idx="2601" formatCode="General">
                  <c:v>0.62179672494165339</c:v>
                </c:pt>
                <c:pt idx="2602" formatCode="General">
                  <c:v>0.62180062899907484</c:v>
                </c:pt>
                <c:pt idx="2603" formatCode="General">
                  <c:v>0.62180453021187709</c:v>
                </c:pt>
                <c:pt idx="2604" formatCode="General">
                  <c:v>0.62180842858316843</c:v>
                </c:pt>
                <c:pt idx="2605" formatCode="General">
                  <c:v>0.62181232411605258</c:v>
                </c:pt>
                <c:pt idx="2606" formatCode="General">
                  <c:v>0.62181621681362886</c:v>
                </c:pt>
                <c:pt idx="2607" formatCode="General">
                  <c:v>0.6218201066789919</c:v>
                </c:pt>
                <c:pt idx="2608" formatCode="General">
                  <c:v>0.62182399371523189</c:v>
                </c:pt>
                <c:pt idx="2609" formatCode="General">
                  <c:v>0.62182787792543448</c:v>
                </c:pt>
                <c:pt idx="2610" formatCode="General">
                  <c:v>0.62183175931268098</c:v>
                </c:pt>
                <c:pt idx="2611" formatCode="General">
                  <c:v>0.62183563788004814</c:v>
                </c:pt>
                <c:pt idx="2612" formatCode="General">
                  <c:v>0.62183951363060819</c:v>
                </c:pt>
                <c:pt idx="2613" formatCode="General">
                  <c:v>0.62184338656742899</c:v>
                </c:pt>
                <c:pt idx="2614" formatCode="General">
                  <c:v>0.62184725669357388</c:v>
                </c:pt>
                <c:pt idx="2615" formatCode="General">
                  <c:v>0.62185112401210174</c:v>
                </c:pt>
                <c:pt idx="2616" formatCode="General">
                  <c:v>0.62185498852606713</c:v>
                </c:pt>
                <c:pt idx="2617" formatCode="General">
                  <c:v>0.62185885023852006</c:v>
                </c:pt>
                <c:pt idx="2618" formatCode="General">
                  <c:v>0.62186270915250608</c:v>
                </c:pt>
                <c:pt idx="2619" formatCode="General">
                  <c:v>0.62186656527106654</c:v>
                </c:pt>
                <c:pt idx="2620" formatCode="General">
                  <c:v>0.62187041859723813</c:v>
                </c:pt>
                <c:pt idx="2621" formatCode="General">
                  <c:v>0.6218742691340533</c:v>
                </c:pt>
                <c:pt idx="2622" formatCode="General">
                  <c:v>0.62187811688454009</c:v>
                </c:pt>
                <c:pt idx="2623" formatCode="General">
                  <c:v>0.62188196185172206</c:v>
                </c:pt>
                <c:pt idx="2624" formatCode="General">
                  <c:v>0.62188580403861859</c:v>
                </c:pt>
                <c:pt idx="2625" formatCode="General">
                  <c:v>0.62188964344824449</c:v>
                </c:pt>
                <c:pt idx="2626" formatCode="General">
                  <c:v>0.62189348008361034</c:v>
                </c:pt>
                <c:pt idx="2627" formatCode="General">
                  <c:v>0.6218973139477223</c:v>
                </c:pt>
                <c:pt idx="2628" formatCode="General">
                  <c:v>0.62190114504358229</c:v>
                </c:pt>
                <c:pt idx="2629" formatCode="General">
                  <c:v>0.62190497337418782</c:v>
                </c:pt>
                <c:pt idx="2630" formatCode="General">
                  <c:v>0.62190879894253204</c:v>
                </c:pt>
                <c:pt idx="2631" formatCode="General">
                  <c:v>0.62191262175160378</c:v>
                </c:pt>
                <c:pt idx="2632" formatCode="General">
                  <c:v>0.62191644180438765</c:v>
                </c:pt>
                <c:pt idx="2633" formatCode="General">
                  <c:v>0.62192025910386384</c:v>
                </c:pt>
                <c:pt idx="2634" formatCode="General">
                  <c:v>0.62192407365300839</c:v>
                </c:pt>
                <c:pt idx="2635" formatCode="General">
                  <c:v>0.62192788545479294</c:v>
                </c:pt>
                <c:pt idx="2636" formatCode="General">
                  <c:v>0.62193169451218488</c:v>
                </c:pt>
                <c:pt idx="2637" formatCode="General">
                  <c:v>0.6219355008281473</c:v>
                </c:pt>
                <c:pt idx="2638" formatCode="General">
                  <c:v>0.62193930440563905</c:v>
                </c:pt>
                <c:pt idx="2639" formatCode="General">
                  <c:v>0.62194310524761476</c:v>
                </c:pt>
                <c:pt idx="2640" formatCode="General">
                  <c:v>0.62194690335702485</c:v>
                </c:pt>
                <c:pt idx="2641" formatCode="General">
                  <c:v>0.6219506987368153</c:v>
                </c:pt>
                <c:pt idx="2642" formatCode="General">
                  <c:v>0.62195449138992809</c:v>
                </c:pt>
                <c:pt idx="2643" formatCode="General">
                  <c:v>0.62195828131930087</c:v>
                </c:pt>
                <c:pt idx="2644" formatCode="General">
                  <c:v>0.62196206852786695</c:v>
                </c:pt>
                <c:pt idx="2645" formatCode="General">
                  <c:v>0.62196585301855567</c:v>
                </c:pt>
                <c:pt idx="2646" formatCode="General">
                  <c:v>0.6219696347942919</c:v>
                </c:pt>
                <c:pt idx="2647" formatCode="General">
                  <c:v>0.62197341385799665</c:v>
                </c:pt>
                <c:pt idx="2648" formatCode="General">
                  <c:v>0.62197719021258635</c:v>
                </c:pt>
                <c:pt idx="2649" formatCode="General">
                  <c:v>0.62198096386097357</c:v>
                </c:pt>
                <c:pt idx="2650" formatCode="General">
                  <c:v>0.62198473480606653</c:v>
                </c:pt>
                <c:pt idx="2651" formatCode="General">
                  <c:v>0.62198850305076947</c:v>
                </c:pt>
                <c:pt idx="2652" formatCode="General">
                  <c:v>0.62199226859798218</c:v>
                </c:pt>
                <c:pt idx="2653" formatCode="General">
                  <c:v>0.62199603145060056</c:v>
                </c:pt>
                <c:pt idx="2654" formatCode="General">
                  <c:v>0.6219997916115162</c:v>
                </c:pt>
                <c:pt idx="2655" formatCode="General">
                  <c:v>0.62200354908361666</c:v>
                </c:pt>
                <c:pt idx="2656" formatCode="General">
                  <c:v>0.6220073038697852</c:v>
                </c:pt>
                <c:pt idx="2657" formatCode="General">
                  <c:v>0.62201105597290129</c:v>
                </c:pt>
                <c:pt idx="2658" formatCode="General">
                  <c:v>0.62201480539583998</c:v>
                </c:pt>
                <c:pt idx="2659" formatCode="General">
                  <c:v>0.62201855214147228</c:v>
                </c:pt>
                <c:pt idx="2660" formatCode="General">
                  <c:v>0.62202229621266514</c:v>
                </c:pt>
                <c:pt idx="2661" formatCode="General">
                  <c:v>0.62202603761228148</c:v>
                </c:pt>
                <c:pt idx="2662" formatCode="General">
                  <c:v>0.62202977634318002</c:v>
                </c:pt>
                <c:pt idx="2663" formatCode="General">
                  <c:v>0.62203351240821547</c:v>
                </c:pt>
                <c:pt idx="2664" formatCode="General">
                  <c:v>0.62203724581023845</c:v>
                </c:pt>
                <c:pt idx="2665" formatCode="General">
                  <c:v>0.62204097655209556</c:v>
                </c:pt>
                <c:pt idx="2666" formatCode="General">
                  <c:v>0.6220447046366292</c:v>
                </c:pt>
                <c:pt idx="2667" formatCode="General">
                  <c:v>0.62204843006667798</c:v>
                </c:pt>
                <c:pt idx="2668" formatCode="General">
                  <c:v>0.6220521528450762</c:v>
                </c:pt>
                <c:pt idx="2669" formatCode="General">
                  <c:v>0.62205587297465426</c:v>
                </c:pt>
                <c:pt idx="2670" formatCode="General">
                  <c:v>0.62205959045823844</c:v>
                </c:pt>
                <c:pt idx="2671" formatCode="General">
                  <c:v>0.62206330529865117</c:v>
                </c:pt>
                <c:pt idx="2672" formatCode="General">
                  <c:v>0.62206701749871074</c:v>
                </c:pt>
                <c:pt idx="2673" formatCode="General">
                  <c:v>0.62207072706123145</c:v>
                </c:pt>
                <c:pt idx="2674" formatCode="General">
                  <c:v>0.62207443398902362</c:v>
                </c:pt>
                <c:pt idx="2675" formatCode="General">
                  <c:v>0.62207813828489356</c:v>
                </c:pt>
                <c:pt idx="2676" formatCode="General">
                  <c:v>0.62208183995164368</c:v>
                </c:pt>
                <c:pt idx="2677" formatCode="General">
                  <c:v>0.6220855389920722</c:v>
                </c:pt>
                <c:pt idx="2678" formatCode="General">
                  <c:v>0.62208923540897365</c:v>
                </c:pt>
                <c:pt idx="2679" formatCode="General">
                  <c:v>0.62209292920513837</c:v>
                </c:pt>
                <c:pt idx="2680" formatCode="General">
                  <c:v>0.62209662038335289</c:v>
                </c:pt>
                <c:pt idx="2681" formatCode="General">
                  <c:v>0.62210030894639967</c:v>
                </c:pt>
                <c:pt idx="2682" formatCode="General">
                  <c:v>0.62210399489705737</c:v>
                </c:pt>
                <c:pt idx="2683" formatCode="General">
                  <c:v>0.62210767823810054</c:v>
                </c:pt>
                <c:pt idx="2684" formatCode="General">
                  <c:v>0.62211135897229997</c:v>
                </c:pt>
                <c:pt idx="2685" formatCode="General">
                  <c:v>0.62211503710242233</c:v>
                </c:pt>
                <c:pt idx="2686" formatCode="General">
                  <c:v>0.62211871263123064</c:v>
                </c:pt>
                <c:pt idx="2687" formatCode="General">
                  <c:v>0.6221223855614838</c:v>
                </c:pt>
                <c:pt idx="2688" formatCode="General">
                  <c:v>0.62212605589593695</c:v>
                </c:pt>
                <c:pt idx="2689" formatCode="General">
                  <c:v>0.6221297236373412</c:v>
                </c:pt>
                <c:pt idx="2690" formatCode="General">
                  <c:v>0.62213338878844382</c:v>
                </c:pt>
                <c:pt idx="2691" formatCode="General">
                  <c:v>0.62213705135198827</c:v>
                </c:pt>
                <c:pt idx="2692" formatCode="General">
                  <c:v>0.62214071133071414</c:v>
                </c:pt>
                <c:pt idx="2693" formatCode="General">
                  <c:v>0.62214436872735701</c:v>
                </c:pt>
                <c:pt idx="2694" formatCode="General">
                  <c:v>0.62214802354464871</c:v>
                </c:pt>
                <c:pt idx="2695" formatCode="General">
                  <c:v>0.62215167578531727</c:v>
                </c:pt>
                <c:pt idx="2696" formatCode="General">
                  <c:v>0.62215532545208674</c:v>
                </c:pt>
                <c:pt idx="2697" formatCode="General">
                  <c:v>0.62215897254767738</c:v>
                </c:pt>
                <c:pt idx="2698" formatCode="General">
                  <c:v>0.62216261707480569</c:v>
                </c:pt>
                <c:pt idx="2699" formatCode="General">
                  <c:v>0.62216625903618428</c:v>
                </c:pt>
                <c:pt idx="2700" formatCode="General">
                  <c:v>0.62216989843452186</c:v>
                </c:pt>
                <c:pt idx="2701" formatCode="General">
                  <c:v>0.6221735352725235</c:v>
                </c:pt>
                <c:pt idx="2702" formatCode="General">
                  <c:v>0.62217716955289037</c:v>
                </c:pt>
                <c:pt idx="2703" formatCode="General">
                  <c:v>0.62218080127831987</c:v>
                </c:pt>
                <c:pt idx="2704" formatCode="General">
                  <c:v>0.62218443045150562</c:v>
                </c:pt>
                <c:pt idx="2705" formatCode="General">
                  <c:v>0.62218805707513736</c:v>
                </c:pt>
                <c:pt idx="2706" formatCode="General">
                  <c:v>0.62219168115190115</c:v>
                </c:pt>
                <c:pt idx="2707" formatCode="General">
                  <c:v>0.6221953026844792</c:v>
                </c:pt>
                <c:pt idx="2708" formatCode="General">
                  <c:v>0.62219892167555002</c:v>
                </c:pt>
                <c:pt idx="2709" formatCode="General">
                  <c:v>0.62220253812778836</c:v>
                </c:pt>
                <c:pt idx="2710" formatCode="General">
                  <c:v>0.6222061520438652</c:v>
                </c:pt>
                <c:pt idx="2711" formatCode="General">
                  <c:v>0.62220976342644774</c:v>
                </c:pt>
                <c:pt idx="2712" formatCode="General">
                  <c:v>0.62221337227819951</c:v>
                </c:pt>
                <c:pt idx="2713" formatCode="General">
                  <c:v>0.62221697860178016</c:v>
                </c:pt>
                <c:pt idx="2714" formatCode="General">
                  <c:v>0.6222205823998459</c:v>
                </c:pt>
                <c:pt idx="2715" formatCode="General">
                  <c:v>0.62222418367504895</c:v>
                </c:pt>
                <c:pt idx="2716" formatCode="General">
                  <c:v>0.62222778243003785</c:v>
                </c:pt>
                <c:pt idx="2717" formatCode="General">
                  <c:v>0.62223137866745759</c:v>
                </c:pt>
                <c:pt idx="2718" formatCode="General">
                  <c:v>0.6222349723899494</c:v>
                </c:pt>
                <c:pt idx="2719" formatCode="General">
                  <c:v>0.62223856360015073</c:v>
                </c:pt>
                <c:pt idx="2720" formatCode="General">
                  <c:v>0.62224215230069535</c:v>
                </c:pt>
                <c:pt idx="2721" formatCode="General">
                  <c:v>0.62224573849421339</c:v>
                </c:pt>
                <c:pt idx="2722" formatCode="General">
                  <c:v>0.6222493221833314</c:v>
                </c:pt>
                <c:pt idx="2723" formatCode="General">
                  <c:v>0.62225290337067207</c:v>
                </c:pt>
                <c:pt idx="2724" formatCode="General">
                  <c:v>0.62225648205885464</c:v>
                </c:pt>
                <c:pt idx="2725" formatCode="General">
                  <c:v>0.62226005825049446</c:v>
                </c:pt>
                <c:pt idx="2726" formatCode="General">
                  <c:v>0.62226363194820344</c:v>
                </c:pt>
                <c:pt idx="2727" formatCode="General">
                  <c:v>0.62226720315458983</c:v>
                </c:pt>
                <c:pt idx="2728" formatCode="General">
                  <c:v>0.6222707718722581</c:v>
                </c:pt>
                <c:pt idx="2729" formatCode="General">
                  <c:v>0.62227433810380917</c:v>
                </c:pt>
                <c:pt idx="2730" formatCode="General">
                  <c:v>0.62227790185184029</c:v>
                </c:pt>
                <c:pt idx="2731" formatCode="General">
                  <c:v>0.62228146311894517</c:v>
                </c:pt>
                <c:pt idx="2732" formatCode="General">
                  <c:v>0.62228502190771384</c:v>
                </c:pt>
                <c:pt idx="2733" formatCode="General">
                  <c:v>0.62228857822073291</c:v>
                </c:pt>
                <c:pt idx="2734" formatCode="General">
                  <c:v>0.62229213206058509</c:v>
                </c:pt>
                <c:pt idx="2735" formatCode="General">
                  <c:v>0.62229568342984976</c:v>
                </c:pt>
                <c:pt idx="2736" formatCode="General">
                  <c:v>0.62229923233110251</c:v>
                </c:pt>
                <c:pt idx="2737" formatCode="General">
                  <c:v>0.62230277876691553</c:v>
                </c:pt>
                <c:pt idx="2738" formatCode="General">
                  <c:v>0.62230632273985731</c:v>
                </c:pt>
                <c:pt idx="2739" formatCode="General">
                  <c:v>0.62230986425249291</c:v>
                </c:pt>
                <c:pt idx="2740" formatCode="General">
                  <c:v>0.62231340330738361</c:v>
                </c:pt>
                <c:pt idx="2741" formatCode="General">
                  <c:v>0.62231693990708725</c:v>
                </c:pt>
                <c:pt idx="2742" formatCode="General">
                  <c:v>0.62232047405415825</c:v>
                </c:pt>
                <c:pt idx="2743" formatCode="General">
                  <c:v>0.62232400575114732</c:v>
                </c:pt>
                <c:pt idx="2744" formatCode="General">
                  <c:v>0.62232753500060167</c:v>
                </c:pt>
                <c:pt idx="2745" formatCode="General">
                  <c:v>0.62233106180506503</c:v>
                </c:pt>
                <c:pt idx="2746" formatCode="General">
                  <c:v>0.6223345861670776</c:v>
                </c:pt>
                <c:pt idx="2747" formatCode="General">
                  <c:v>0.622338108089176</c:v>
                </c:pt>
                <c:pt idx="2748" formatCode="General">
                  <c:v>0.62234162757389333</c:v>
                </c:pt>
                <c:pt idx="2749" formatCode="General">
                  <c:v>0.62234514462375923</c:v>
                </c:pt>
                <c:pt idx="2750" formatCode="General">
                  <c:v>0.6223486592412999</c:v>
                </c:pt>
                <c:pt idx="2751" formatCode="General">
                  <c:v>0.62235217142903798</c:v>
                </c:pt>
                <c:pt idx="2752" formatCode="General">
                  <c:v>0.62235568118949258</c:v>
                </c:pt>
                <c:pt idx="2753" formatCode="General">
                  <c:v>0.62235918852517935</c:v>
                </c:pt>
                <c:pt idx="2754" formatCode="General">
                  <c:v>0.6223626934386105</c:v>
                </c:pt>
                <c:pt idx="2755" formatCode="General">
                  <c:v>0.62236619593229481</c:v>
                </c:pt>
                <c:pt idx="2756" formatCode="General">
                  <c:v>0.62236969600873759</c:v>
                </c:pt>
                <c:pt idx="2757" formatCode="General">
                  <c:v>0.62237319367044053</c:v>
                </c:pt>
                <c:pt idx="2758" formatCode="General">
                  <c:v>0.62237668891990205</c:v>
                </c:pt>
                <c:pt idx="2759" formatCode="General">
                  <c:v>0.62238018175961707</c:v>
                </c:pt>
                <c:pt idx="2760" formatCode="General">
                  <c:v>0.62238367219207702</c:v>
                </c:pt>
                <c:pt idx="2761" formatCode="General">
                  <c:v>0.62238716021977003</c:v>
                </c:pt>
                <c:pt idx="2762" formatCode="General">
                  <c:v>0.62239064584518056</c:v>
                </c:pt>
                <c:pt idx="2763" formatCode="General">
                  <c:v>0.62239412907078995</c:v>
                </c:pt>
                <c:pt idx="2764" formatCode="General">
                  <c:v>0.62239760989907589</c:v>
                </c:pt>
                <c:pt idx="2765" formatCode="General">
                  <c:v>0.62240108833251273</c:v>
                </c:pt>
                <c:pt idx="2766" formatCode="General">
                  <c:v>0.6224045643735715</c:v>
                </c:pt>
                <c:pt idx="2767" formatCode="General">
                  <c:v>0.62240803802471967</c:v>
                </c:pt>
                <c:pt idx="2768" formatCode="General">
                  <c:v>0.62241150928842148</c:v>
                </c:pt>
                <c:pt idx="2769" formatCode="General">
                  <c:v>0.62241497816713764</c:v>
                </c:pt>
                <c:pt idx="2770" formatCode="General">
                  <c:v>0.62241844466332563</c:v>
                </c:pt>
                <c:pt idx="2771" formatCode="General">
                  <c:v>0.62242190877943948</c:v>
                </c:pt>
                <c:pt idx="2772" formatCode="General">
                  <c:v>0.62242537051792979</c:v>
                </c:pt>
                <c:pt idx="2773" formatCode="General">
                  <c:v>0.62242882988124382</c:v>
                </c:pt>
                <c:pt idx="2774" formatCode="General">
                  <c:v>0.6224322868718255</c:v>
                </c:pt>
                <c:pt idx="2775" formatCode="General">
                  <c:v>0.62243574149211545</c:v>
                </c:pt>
                <c:pt idx="2776" formatCode="General">
                  <c:v>0.62243919374455092</c:v>
                </c:pt>
                <c:pt idx="2777" formatCode="General">
                  <c:v>0.62244264363156587</c:v>
                </c:pt>
                <c:pt idx="2778" formatCode="General">
                  <c:v>0.6224460911555908</c:v>
                </c:pt>
                <c:pt idx="2779" formatCode="General">
                  <c:v>0.62244953631905287</c:v>
                </c:pt>
                <c:pt idx="2780" formatCode="General">
                  <c:v>0.62245297912437603</c:v>
                </c:pt>
                <c:pt idx="2781" formatCode="General">
                  <c:v>0.6224564195739809</c:v>
                </c:pt>
                <c:pt idx="2782" formatCode="General">
                  <c:v>0.62245985767028478</c:v>
                </c:pt>
                <c:pt idx="2783" formatCode="General">
                  <c:v>0.6224632934157015</c:v>
                </c:pt>
                <c:pt idx="2784" formatCode="General">
                  <c:v>0.62246672681264192</c:v>
                </c:pt>
                <c:pt idx="2785" formatCode="General">
                  <c:v>0.62247015786351323</c:v>
                </c:pt>
                <c:pt idx="2786" formatCode="General">
                  <c:v>0.62247358657071961</c:v>
                </c:pt>
                <c:pt idx="2787" formatCode="General">
                  <c:v>0.62247701293666191</c:v>
                </c:pt>
                <c:pt idx="2788" formatCode="General">
                  <c:v>0.62248043696373756</c:v>
                </c:pt>
                <c:pt idx="2789" formatCode="General">
                  <c:v>0.62248385865434086</c:v>
                </c:pt>
                <c:pt idx="2790" formatCode="General">
                  <c:v>0.62248727801086279</c:v>
                </c:pt>
                <c:pt idx="2791" formatCode="General">
                  <c:v>0.6224906950356911</c:v>
                </c:pt>
                <c:pt idx="2792" formatCode="General">
                  <c:v>0.62249410973121022</c:v>
                </c:pt>
                <c:pt idx="2793" formatCode="General">
                  <c:v>0.62249752209980136</c:v>
                </c:pt>
                <c:pt idx="2794" formatCode="General">
                  <c:v>0.6225009321438425</c:v>
                </c:pt>
                <c:pt idx="2795" formatCode="General">
                  <c:v>0.62250433986570841</c:v>
                </c:pt>
                <c:pt idx="2796" formatCode="General">
                  <c:v>0.62250774526777053</c:v>
                </c:pt>
                <c:pt idx="2797" formatCode="General">
                  <c:v>0.62251114835239718</c:v>
                </c:pt>
                <c:pt idx="2798" formatCode="General">
                  <c:v>0.62251454912195336</c:v>
                </c:pt>
                <c:pt idx="2799" formatCode="General">
                  <c:v>0.62251794757880086</c:v>
                </c:pt>
                <c:pt idx="2800" formatCode="General">
                  <c:v>0.62252134372529844</c:v>
                </c:pt>
                <c:pt idx="2801" formatCode="General">
                  <c:v>0.62252473756380133</c:v>
                </c:pt>
                <c:pt idx="2802" formatCode="General">
                  <c:v>0.62252812909666189</c:v>
                </c:pt>
                <c:pt idx="2803" formatCode="General">
                  <c:v>0.62253151832622911</c:v>
                </c:pt>
                <c:pt idx="2804" formatCode="General">
                  <c:v>0.62253490525484878</c:v>
                </c:pt>
                <c:pt idx="2805" formatCode="General">
                  <c:v>0.62253828988486348</c:v>
                </c:pt>
                <c:pt idx="2806" formatCode="General">
                  <c:v>0.62254167221861278</c:v>
                </c:pt>
                <c:pt idx="2807" formatCode="General">
                  <c:v>0.62254505225843293</c:v>
                </c:pt>
                <c:pt idx="2808" formatCode="General">
                  <c:v>0.62254843000665694</c:v>
                </c:pt>
                <c:pt idx="2809" formatCode="General">
                  <c:v>0.62255180546561495</c:v>
                </c:pt>
                <c:pt idx="2810" formatCode="General">
                  <c:v>0.62255517863763365</c:v>
                </c:pt>
                <c:pt idx="2811" formatCode="General">
                  <c:v>0.62255854952503664</c:v>
                </c:pt>
                <c:pt idx="2812" formatCode="General">
                  <c:v>0.6225619181301445</c:v>
                </c:pt>
                <c:pt idx="2813" formatCode="General">
                  <c:v>0.62256528445527459</c:v>
                </c:pt>
                <c:pt idx="2814" formatCode="General">
                  <c:v>0.62256864850274107</c:v>
                </c:pt>
                <c:pt idx="2815" formatCode="General">
                  <c:v>0.62257201027485509</c:v>
                </c:pt>
                <c:pt idx="2816" formatCode="General">
                  <c:v>0.62257536977392458</c:v>
                </c:pt>
                <c:pt idx="2817" formatCode="General">
                  <c:v>0.62257872700225436</c:v>
                </c:pt>
                <c:pt idx="2818" formatCode="General">
                  <c:v>0.62258208196214615</c:v>
                </c:pt>
                <c:pt idx="2819" formatCode="General">
                  <c:v>0.62258543465589855</c:v>
                </c:pt>
                <c:pt idx="2820" formatCode="General">
                  <c:v>0.62258878508580717</c:v>
                </c:pt>
                <c:pt idx="2821" formatCode="General">
                  <c:v>0.6225921332541644</c:v>
                </c:pt>
                <c:pt idx="2822" formatCode="General">
                  <c:v>0.62259547916325952</c:v>
                </c:pt>
                <c:pt idx="2823" formatCode="General">
                  <c:v>0.62259882281537871</c:v>
                </c:pt>
                <c:pt idx="2824" formatCode="General">
                  <c:v>0.62260216421280512</c:v>
                </c:pt>
                <c:pt idx="2825" formatCode="General">
                  <c:v>0.62260550335781895</c:v>
                </c:pt>
                <c:pt idx="2826" formatCode="General">
                  <c:v>0.62260884025269703</c:v>
                </c:pt>
                <c:pt idx="2827" formatCode="General">
                  <c:v>0.62261217489971343</c:v>
                </c:pt>
                <c:pt idx="2828" formatCode="General">
                  <c:v>0.6226155073011389</c:v>
                </c:pt>
                <c:pt idx="2829" formatCode="General">
                  <c:v>0.62261883745924129</c:v>
                </c:pt>
                <c:pt idx="2830" formatCode="General">
                  <c:v>0.62262216537628534</c:v>
                </c:pt>
                <c:pt idx="2831" formatCode="General">
                  <c:v>0.62262549105453269</c:v>
                </c:pt>
                <c:pt idx="2832" formatCode="General">
                  <c:v>0.62262881449624208</c:v>
                </c:pt>
                <c:pt idx="2833" formatCode="General">
                  <c:v>0.62263213570366915</c:v>
                </c:pt>
                <c:pt idx="2834" formatCode="General">
                  <c:v>0.62263545467906645</c:v>
                </c:pt>
                <c:pt idx="2835" formatCode="General">
                  <c:v>0.62263877142468349</c:v>
                </c:pt>
                <c:pt idx="2836" formatCode="General">
                  <c:v>0.62264208594276682</c:v>
                </c:pt>
                <c:pt idx="2837" formatCode="General">
                  <c:v>0.62264539823556009</c:v>
                </c:pt>
                <c:pt idx="2838" formatCode="General">
                  <c:v>0.62264870830530361</c:v>
                </c:pt>
                <c:pt idx="2839" formatCode="General">
                  <c:v>0.62265201615423504</c:v>
                </c:pt>
                <c:pt idx="2840" formatCode="General">
                  <c:v>0.62265532178458882</c:v>
                </c:pt>
                <c:pt idx="2841" formatCode="General">
                  <c:v>0.62265862519859649</c:v>
                </c:pt>
                <c:pt idx="2842" formatCode="General">
                  <c:v>0.6226619263984865</c:v>
                </c:pt>
                <c:pt idx="2843" formatCode="General">
                  <c:v>0.6226652253864845</c:v>
                </c:pt>
                <c:pt idx="2844" formatCode="General">
                  <c:v>0.62266852216481294</c:v>
                </c:pt>
                <c:pt idx="2845" formatCode="General">
                  <c:v>0.62267181673569139</c:v>
                </c:pt>
                <c:pt idx="2846" formatCode="General">
                  <c:v>0.62267510910133639</c:v>
                </c:pt>
                <c:pt idx="2847" formatCode="General">
                  <c:v>0.62267839926396162</c:v>
                </c:pt>
                <c:pt idx="2848" formatCode="General">
                  <c:v>0.62268168722577777</c:v>
                </c:pt>
                <c:pt idx="2849" formatCode="General">
                  <c:v>0.62268497298899261</c:v>
                </c:pt>
                <c:pt idx="2850" formatCode="General">
                  <c:v>0.62268825655581084</c:v>
                </c:pt>
                <c:pt idx="2851" formatCode="General">
                  <c:v>0.62269153792843424</c:v>
                </c:pt>
                <c:pt idx="2852" formatCode="General">
                  <c:v>0.6226948171090616</c:v>
                </c:pt>
                <c:pt idx="2853" formatCode="General">
                  <c:v>0.62269809409988897</c:v>
                </c:pt>
                <c:pt idx="2854" formatCode="General">
                  <c:v>0.62270136890310934</c:v>
                </c:pt>
                <c:pt idx="2855" formatCode="General">
                  <c:v>0.62270464152091276</c:v>
                </c:pt>
                <c:pt idx="2856" formatCode="General">
                  <c:v>0.62270791195548636</c:v>
                </c:pt>
                <c:pt idx="2857" formatCode="General">
                  <c:v>0.62271118020901439</c:v>
                </c:pt>
                <c:pt idx="2858" formatCode="General">
                  <c:v>0.62271444628367811</c:v>
                </c:pt>
                <c:pt idx="2859" formatCode="General">
                  <c:v>0.622717710181656</c:v>
                </c:pt>
                <c:pt idx="2860" formatCode="General">
                  <c:v>0.62272097190512354</c:v>
                </c:pt>
                <c:pt idx="2861" formatCode="General">
                  <c:v>0.62272423145625333</c:v>
                </c:pt>
                <c:pt idx="2862" formatCode="General">
                  <c:v>0.62272748883721518</c:v>
                </c:pt>
                <c:pt idx="2863" formatCode="General">
                  <c:v>0.62273074405017581</c:v>
                </c:pt>
                <c:pt idx="2864" formatCode="General">
                  <c:v>0.62273399709729915</c:v>
                </c:pt>
                <c:pt idx="2865" formatCode="General">
                  <c:v>0.62273724798074626</c:v>
                </c:pt>
                <c:pt idx="2866" formatCode="General">
                  <c:v>0.62274049670267539</c:v>
                </c:pt>
                <c:pt idx="2867" formatCode="General">
                  <c:v>0.62274374326524184</c:v>
                </c:pt>
                <c:pt idx="2868" formatCode="General">
                  <c:v>0.622746987670598</c:v>
                </c:pt>
                <c:pt idx="2869" formatCode="General">
                  <c:v>0.62275022992089357</c:v>
                </c:pt>
                <c:pt idx="2870" formatCode="General">
                  <c:v>0.62275347001827519</c:v>
                </c:pt>
                <c:pt idx="2871" formatCode="General">
                  <c:v>0.6227567079648868</c:v>
                </c:pt>
                <c:pt idx="2872" formatCode="General">
                  <c:v>0.62275994376286947</c:v>
                </c:pt>
                <c:pt idx="2873" formatCode="General">
                  <c:v>0.62276317741436138</c:v>
                </c:pt>
                <c:pt idx="2874" formatCode="General">
                  <c:v>0.62276640892149782</c:v>
                </c:pt>
                <c:pt idx="2875" formatCode="General">
                  <c:v>0.62276963828641141</c:v>
                </c:pt>
                <c:pt idx="2876" formatCode="General">
                  <c:v>0.62277286551123179</c:v>
                </c:pt>
                <c:pt idx="2877" formatCode="General">
                  <c:v>0.62277609059808592</c:v>
                </c:pt>
                <c:pt idx="2878" formatCode="General">
                  <c:v>0.62277931354909777</c:v>
                </c:pt>
                <c:pt idx="2879" formatCode="General">
                  <c:v>0.62278253436638864</c:v>
                </c:pt>
                <c:pt idx="2880" formatCode="General">
                  <c:v>0.62278575305207695</c:v>
                </c:pt>
                <c:pt idx="2881" formatCode="General">
                  <c:v>0.62278896960827834</c:v>
                </c:pt>
                <c:pt idx="2882" formatCode="General">
                  <c:v>0.62279218403710579</c:v>
                </c:pt>
                <c:pt idx="2883" formatCode="General">
                  <c:v>0.62279539634066916</c:v>
                </c:pt>
                <c:pt idx="2884" formatCode="General">
                  <c:v>0.62279860652107577</c:v>
                </c:pt>
                <c:pt idx="2885" formatCode="General">
                  <c:v>0.62280181458043016</c:v>
                </c:pt>
                <c:pt idx="2886" formatCode="General">
                  <c:v>0.62280502052083397</c:v>
                </c:pt>
                <c:pt idx="2887" formatCode="General">
                  <c:v>0.6228082243443861</c:v>
                </c:pt>
                <c:pt idx="2888" formatCode="General">
                  <c:v>0.62281142605318263</c:v>
                </c:pt>
                <c:pt idx="2889" formatCode="General">
                  <c:v>0.622814625649317</c:v>
                </c:pt>
                <c:pt idx="2890" formatCode="General">
                  <c:v>0.62281782313487988</c:v>
                </c:pt>
                <c:pt idx="2891" formatCode="General">
                  <c:v>0.62282101851195903</c:v>
                </c:pt>
                <c:pt idx="2892" formatCode="General">
                  <c:v>0.62282421178263969</c:v>
                </c:pt>
                <c:pt idx="2893" formatCode="General">
                  <c:v>0.62282740294900407</c:v>
                </c:pt>
                <c:pt idx="2894" formatCode="General">
                  <c:v>0.62283059201313185</c:v>
                </c:pt>
                <c:pt idx="2895" formatCode="General">
                  <c:v>0.62283377897709991</c:v>
                </c:pt>
                <c:pt idx="2896" formatCode="General">
                  <c:v>0.62283696384298237</c:v>
                </c:pt>
                <c:pt idx="2897" formatCode="General">
                  <c:v>0.62284014661285059</c:v>
                </c:pt>
                <c:pt idx="2898" formatCode="General">
                  <c:v>0.62284332728877334</c:v>
                </c:pt>
                <c:pt idx="2899" formatCode="General">
                  <c:v>0.62284650587281654</c:v>
                </c:pt>
                <c:pt idx="2900" formatCode="General">
                  <c:v>0.62284968236704341</c:v>
                </c:pt>
                <c:pt idx="2901" formatCode="General">
                  <c:v>0.62285285677351454</c:v>
                </c:pt>
                <c:pt idx="2902" formatCode="General">
                  <c:v>0.62285602909428761</c:v>
                </c:pt>
                <c:pt idx="2903" formatCode="General">
                  <c:v>0.62285919933141787</c:v>
                </c:pt>
                <c:pt idx="2904" formatCode="General">
                  <c:v>0.62286236748695767</c:v>
                </c:pt>
                <c:pt idx="2905" formatCode="General">
                  <c:v>0.62286553356295682</c:v>
                </c:pt>
                <c:pt idx="2906" formatCode="General">
                  <c:v>0.62286869756146224</c:v>
                </c:pt>
                <c:pt idx="2907" formatCode="General">
                  <c:v>0.62287185948451829</c:v>
                </c:pt>
                <c:pt idx="2908" formatCode="General">
                  <c:v>0.62287501933416667</c:v>
                </c:pt>
                <c:pt idx="2909" formatCode="General">
                  <c:v>0.62287817711244642</c:v>
                </c:pt>
                <c:pt idx="2910" formatCode="General">
                  <c:v>0.6228813328213938</c:v>
                </c:pt>
                <c:pt idx="2911" formatCode="General">
                  <c:v>0.6228844864630424</c:v>
                </c:pt>
                <c:pt idx="2912" formatCode="General">
                  <c:v>0.62288763803942326</c:v>
                </c:pt>
                <c:pt idx="2913" formatCode="General">
                  <c:v>0.62289078755256477</c:v>
                </c:pt>
                <c:pt idx="2914" formatCode="General">
                  <c:v>0.62289393500449253</c:v>
                </c:pt>
                <c:pt idx="2915" formatCode="General">
                  <c:v>0.62289708039722957</c:v>
                </c:pt>
                <c:pt idx="2916" formatCode="General">
                  <c:v>0.62290022373279619</c:v>
                </c:pt>
                <c:pt idx="2917" formatCode="General">
                  <c:v>0.6229033650132102</c:v>
                </c:pt>
                <c:pt idx="2918" formatCode="General">
                  <c:v>0.62290650424048666</c:v>
                </c:pt>
                <c:pt idx="2919" formatCode="General">
                  <c:v>0.62290964141663796</c:v>
                </c:pt>
                <c:pt idx="2920" formatCode="General">
                  <c:v>0.62291277654367405</c:v>
                </c:pt>
                <c:pt idx="2921" formatCode="General">
                  <c:v>0.62291590962360199</c:v>
                </c:pt>
                <c:pt idx="2922" formatCode="General">
                  <c:v>0.62291904065842651</c:v>
                </c:pt>
                <c:pt idx="2923" formatCode="General">
                  <c:v>0.62292216965014946</c:v>
                </c:pt>
                <c:pt idx="2924" formatCode="General">
                  <c:v>0.62292529660077023</c:v>
                </c:pt>
                <c:pt idx="2925" formatCode="General">
                  <c:v>0.62292842151228556</c:v>
                </c:pt>
                <c:pt idx="2926" formatCode="General">
                  <c:v>0.62293154438668952</c:v>
                </c:pt>
                <c:pt idx="2927" formatCode="General">
                  <c:v>0.62293466522597374</c:v>
                </c:pt>
                <c:pt idx="2928" formatCode="General">
                  <c:v>0.62293778403212718</c:v>
                </c:pt>
                <c:pt idx="2929" formatCode="General">
                  <c:v>0.62294090080713616</c:v>
                </c:pt>
                <c:pt idx="2930" formatCode="General">
                  <c:v>0.6229440155529844</c:v>
                </c:pt>
                <c:pt idx="2931" formatCode="General">
                  <c:v>0.62294712827165311</c:v>
                </c:pt>
                <c:pt idx="2932" formatCode="General">
                  <c:v>0.62295023896512092</c:v>
                </c:pt>
                <c:pt idx="2933" formatCode="General">
                  <c:v>0.62295334763536381</c:v>
                </c:pt>
                <c:pt idx="2934" formatCode="General">
                  <c:v>0.6229564542843552</c:v>
                </c:pt>
                <c:pt idx="2935" formatCode="General">
                  <c:v>0.62295955891406607</c:v>
                </c:pt>
                <c:pt idx="2936" formatCode="General">
                  <c:v>0.62296266152646473</c:v>
                </c:pt>
                <c:pt idx="2937" formatCode="General">
                  <c:v>0.62296576212351695</c:v>
                </c:pt>
                <c:pt idx="2938" formatCode="General">
                  <c:v>0.62296886070718605</c:v>
                </c:pt>
                <c:pt idx="2939" formatCode="General">
                  <c:v>0.62297195727943255</c:v>
                </c:pt>
                <c:pt idx="2940" formatCode="General">
                  <c:v>0.62297505184221458</c:v>
                </c:pt>
                <c:pt idx="2941" formatCode="General">
                  <c:v>0.62297814439748778</c:v>
                </c:pt>
                <c:pt idx="2942" formatCode="General">
                  <c:v>0.62298123494720525</c:v>
                </c:pt>
                <c:pt idx="2943" formatCode="General">
                  <c:v>0.62298432349331745</c:v>
                </c:pt>
                <c:pt idx="2944" formatCode="General">
                  <c:v>0.62298741003777236</c:v>
                </c:pt>
                <c:pt idx="2945" formatCode="General">
                  <c:v>0.62299049458251543</c:v>
                </c:pt>
                <c:pt idx="2946" formatCode="General">
                  <c:v>0.62299357712948966</c:v>
                </c:pt>
                <c:pt idx="2947" formatCode="General">
                  <c:v>0.62299665768063539</c:v>
                </c:pt>
                <c:pt idx="2948" formatCode="General">
                  <c:v>0.62299973623789062</c:v>
                </c:pt>
                <c:pt idx="2949" formatCode="General">
                  <c:v>0.6230028128031907</c:v>
                </c:pt>
                <c:pt idx="2950" formatCode="General">
                  <c:v>0.62300588737846851</c:v>
                </c:pt>
                <c:pt idx="2951" formatCode="General">
                  <c:v>0.62300895996565453</c:v>
                </c:pt>
                <c:pt idx="2952" formatCode="General">
                  <c:v>0.62301203056667664</c:v>
                </c:pt>
                <c:pt idx="2953" formatCode="General">
                  <c:v>0.62301509918346021</c:v>
                </c:pt>
                <c:pt idx="2954" formatCode="General">
                  <c:v>0.62301816581792824</c:v>
                </c:pt>
                <c:pt idx="2955" formatCode="General">
                  <c:v>0.62302123047200109</c:v>
                </c:pt>
                <c:pt idx="2956" formatCode="General">
                  <c:v>0.62302429314759666</c:v>
                </c:pt>
                <c:pt idx="2957" formatCode="General">
                  <c:v>0.62302735384663055</c:v>
                </c:pt>
                <c:pt idx="2958" formatCode="General">
                  <c:v>0.62303041257101577</c:v>
                </c:pt>
                <c:pt idx="2959" formatCode="General">
                  <c:v>0.62303346932266279</c:v>
                </c:pt>
                <c:pt idx="2960" formatCode="General">
                  <c:v>0.62303652410347976</c:v>
                </c:pt>
                <c:pt idx="2961" formatCode="General">
                  <c:v>0.62303957691537226</c:v>
                </c:pt>
                <c:pt idx="2962" formatCode="General">
                  <c:v>0.62304262776024344</c:v>
                </c:pt>
                <c:pt idx="2963" formatCode="General">
                  <c:v>0.62304567663999411</c:v>
                </c:pt>
                <c:pt idx="2964" formatCode="General">
                  <c:v>0.62304872355652241</c:v>
                </c:pt>
                <c:pt idx="2965" formatCode="General">
                  <c:v>0.62305176851172428</c:v>
                </c:pt>
                <c:pt idx="2966" formatCode="General">
                  <c:v>0.62305481150749298</c:v>
                </c:pt>
                <c:pt idx="2967" formatCode="General">
                  <c:v>0.62305785254571944</c:v>
                </c:pt>
                <c:pt idx="2968" formatCode="General">
                  <c:v>0.62306089162829226</c:v>
                </c:pt>
                <c:pt idx="2969" formatCode="General">
                  <c:v>0.62306392875709748</c:v>
                </c:pt>
                <c:pt idx="2970" formatCode="General">
                  <c:v>0.62306696393401884</c:v>
                </c:pt>
                <c:pt idx="2971" formatCode="General">
                  <c:v>0.62306999716093747</c:v>
                </c:pt>
                <c:pt idx="2972" formatCode="General">
                  <c:v>0.62307302843973222</c:v>
                </c:pt>
                <c:pt idx="2973" formatCode="General">
                  <c:v>0.62307605777227948</c:v>
                </c:pt>
                <c:pt idx="2974" formatCode="General">
                  <c:v>0.62307908516045318</c:v>
                </c:pt>
                <c:pt idx="2975" formatCode="General">
                  <c:v>0.62308211060612506</c:v>
                </c:pt>
                <c:pt idx="2976" formatCode="General">
                  <c:v>0.62308513411116417</c:v>
                </c:pt>
                <c:pt idx="2977" formatCode="General">
                  <c:v>0.62308815567743736</c:v>
                </c:pt>
                <c:pt idx="2978" formatCode="General">
                  <c:v>0.62309117530680902</c:v>
                </c:pt>
                <c:pt idx="2979" formatCode="General">
                  <c:v>0.62309419300114122</c:v>
                </c:pt>
                <c:pt idx="2980" formatCode="General">
                  <c:v>0.62309720876229346</c:v>
                </c:pt>
                <c:pt idx="2981" formatCode="General">
                  <c:v>0.62310022259212317</c:v>
                </c:pt>
                <c:pt idx="2982" formatCode="General">
                  <c:v>0.62310323449248506</c:v>
                </c:pt>
                <c:pt idx="2983" formatCode="General">
                  <c:v>0.62310624446523166</c:v>
                </c:pt>
                <c:pt idx="2984" formatCode="General">
                  <c:v>0.62310925251221305</c:v>
                </c:pt>
                <c:pt idx="2985" formatCode="General">
                  <c:v>0.62311225863527697</c:v>
                </c:pt>
                <c:pt idx="2986" formatCode="General">
                  <c:v>0.62311526283626884</c:v>
                </c:pt>
                <c:pt idx="2987" formatCode="General">
                  <c:v>0.62311826511703172</c:v>
                </c:pt>
                <c:pt idx="2988" formatCode="General">
                  <c:v>0.62312126547940616</c:v>
                </c:pt>
                <c:pt idx="2989" formatCode="General">
                  <c:v>0.62312426392523057</c:v>
                </c:pt>
                <c:pt idx="2990" formatCode="General">
                  <c:v>0.62312726045634093</c:v>
                </c:pt>
                <c:pt idx="2991" formatCode="General">
                  <c:v>0.62313025507457087</c:v>
                </c:pt>
                <c:pt idx="2992" formatCode="General">
                  <c:v>0.62313324778175161</c:v>
                </c:pt>
                <c:pt idx="2993" formatCode="General">
                  <c:v>0.62313623857971212</c:v>
                </c:pt>
                <c:pt idx="2994" formatCode="General">
                  <c:v>0.62313922747027906</c:v>
                </c:pt>
                <c:pt idx="2995" formatCode="General">
                  <c:v>0.62314221445527662</c:v>
                </c:pt>
                <c:pt idx="2996" formatCode="General">
                  <c:v>0.62314519953652681</c:v>
                </c:pt>
                <c:pt idx="2997" formatCode="General">
                  <c:v>0.62314818271584926</c:v>
                </c:pt>
                <c:pt idx="2998" formatCode="General">
                  <c:v>0.62315116399506132</c:v>
                </c:pt>
                <c:pt idx="2999" formatCode="General">
                  <c:v>0.62315414337597796</c:v>
                </c:pt>
                <c:pt idx="3000" formatCode="General">
                  <c:v>0.62315712086041197</c:v>
                </c:pt>
                <c:pt idx="3001" formatCode="General">
                  <c:v>0.62316009645017356</c:v>
                </c:pt>
                <c:pt idx="3002" formatCode="General">
                  <c:v>0.62316307014707095</c:v>
                </c:pt>
                <c:pt idx="3003" formatCode="General">
                  <c:v>0.62316604195290981</c:v>
                </c:pt>
                <c:pt idx="3004" formatCode="General">
                  <c:v>0.62316901186949369</c:v>
                </c:pt>
                <c:pt idx="3005" formatCode="General">
                  <c:v>0.62317197989862383</c:v>
                </c:pt>
                <c:pt idx="3006" formatCode="General">
                  <c:v>0.62317494604209911</c:v>
                </c:pt>
                <c:pt idx="3007" formatCode="General">
                  <c:v>0.6231779103017161</c:v>
                </c:pt>
                <c:pt idx="3008" formatCode="General">
                  <c:v>0.62318087267926914</c:v>
                </c:pt>
                <c:pt idx="3009" formatCode="General">
                  <c:v>0.62318383317655035</c:v>
                </c:pt>
                <c:pt idx="3010" formatCode="General">
                  <c:v>0.62318679179534942</c:v>
                </c:pt>
                <c:pt idx="3011" formatCode="General">
                  <c:v>0.6231897485374539</c:v>
                </c:pt>
                <c:pt idx="3012" formatCode="General">
                  <c:v>0.62319270340464905</c:v>
                </c:pt>
                <c:pt idx="3013" formatCode="General">
                  <c:v>0.62319565639871777</c:v>
                </c:pt>
                <c:pt idx="3014" formatCode="General">
                  <c:v>0.62319860752144085</c:v>
                </c:pt>
                <c:pt idx="3015" formatCode="General">
                  <c:v>0.62320155677459677</c:v>
                </c:pt>
                <c:pt idx="3016" formatCode="General">
                  <c:v>0.62320450415996176</c:v>
                </c:pt>
                <c:pt idx="3017" formatCode="General">
                  <c:v>0.62320744967930974</c:v>
                </c:pt>
                <c:pt idx="3018" formatCode="General">
                  <c:v>0.62321039333441242</c:v>
                </c:pt>
                <c:pt idx="3019" formatCode="General">
                  <c:v>0.62321333512703925</c:v>
                </c:pt>
                <c:pt idx="3020" formatCode="General">
                  <c:v>0.62321627505895749</c:v>
                </c:pt>
                <c:pt idx="3021" formatCode="General">
                  <c:v>0.62321921313193218</c:v>
                </c:pt>
                <c:pt idx="3022" formatCode="General">
                  <c:v>0.62322214934772602</c:v>
                </c:pt>
                <c:pt idx="3023" formatCode="General">
                  <c:v>0.62322508370809959</c:v>
                </c:pt>
                <c:pt idx="3024" formatCode="General">
                  <c:v>0.62322801621481128</c:v>
                </c:pt>
                <c:pt idx="3025" formatCode="General">
                  <c:v>0.623230946869617</c:v>
                </c:pt>
                <c:pt idx="3026" formatCode="General">
                  <c:v>0.6232338756742708</c:v>
                </c:pt>
                <c:pt idx="3027" formatCode="General">
                  <c:v>0.62323680263052417</c:v>
                </c:pt>
                <c:pt idx="3028" formatCode="General">
                  <c:v>0.6232397277401267</c:v>
                </c:pt>
                <c:pt idx="3029" formatCode="General">
                  <c:v>0.62324265100482557</c:v>
                </c:pt>
                <c:pt idx="3030" formatCode="General">
                  <c:v>0.6232455724263658</c:v>
                </c:pt>
                <c:pt idx="3031" formatCode="General">
                  <c:v>0.62324849200649035</c:v>
                </c:pt>
                <c:pt idx="3032" formatCode="General">
                  <c:v>0.62325140974693971</c:v>
                </c:pt>
                <c:pt idx="3033" formatCode="General">
                  <c:v>0.62325432564945238</c:v>
                </c:pt>
                <c:pt idx="3034" formatCode="General">
                  <c:v>0.62325723971576463</c:v>
                </c:pt>
                <c:pt idx="3035" formatCode="General">
                  <c:v>0.62326015194761053</c:v>
                </c:pt>
                <c:pt idx="3036" formatCode="General">
                  <c:v>0.62326306234672202</c:v>
                </c:pt>
                <c:pt idx="3037" formatCode="General">
                  <c:v>0.62326597091482872</c:v>
                </c:pt>
                <c:pt idx="3038" formatCode="General">
                  <c:v>0.62326887765365824</c:v>
                </c:pt>
                <c:pt idx="3039" formatCode="General">
                  <c:v>0.62327178256493587</c:v>
                </c:pt>
                <c:pt idx="3040" formatCode="General">
                  <c:v>0.62327468565038491</c:v>
                </c:pt>
                <c:pt idx="3041" formatCode="General">
                  <c:v>0.6232775869117263</c:v>
                </c:pt>
                <c:pt idx="3042" formatCode="General">
                  <c:v>0.6232804863506789</c:v>
                </c:pt>
                <c:pt idx="3043" formatCode="General">
                  <c:v>0.62328338396895944</c:v>
                </c:pt>
                <c:pt idx="3044" formatCode="General">
                  <c:v>0.62328627976828244</c:v>
                </c:pt>
                <c:pt idx="3045" formatCode="General">
                  <c:v>0.62328917375036041</c:v>
                </c:pt>
                <c:pt idx="3046" formatCode="General">
                  <c:v>0.62329206591690345</c:v>
                </c:pt>
                <c:pt idx="3047" formatCode="General">
                  <c:v>0.62329495626961973</c:v>
                </c:pt>
                <c:pt idx="3048" formatCode="General">
                  <c:v>0.62329784481021522</c:v>
                </c:pt>
                <c:pt idx="3049" formatCode="General">
                  <c:v>0.62330073154039367</c:v>
                </c:pt>
                <c:pt idx="3050" formatCode="General">
                  <c:v>0.62330361646185684</c:v>
                </c:pt>
                <c:pt idx="3051" formatCode="General">
                  <c:v>0.62330649957630424</c:v>
                </c:pt>
                <c:pt idx="3052" formatCode="General">
                  <c:v>0.62330938088543331</c:v>
                </c:pt>
                <c:pt idx="3053" formatCode="General">
                  <c:v>0.62331226039093934</c:v>
                </c:pt>
                <c:pt idx="3054" formatCode="General">
                  <c:v>0.62331513809451555</c:v>
                </c:pt>
                <c:pt idx="3055" formatCode="General">
                  <c:v>0.62331801399785303</c:v>
                </c:pt>
                <c:pt idx="3056" formatCode="General">
                  <c:v>0.62332088810264064</c:v>
                </c:pt>
                <c:pt idx="3057" formatCode="General">
                  <c:v>0.62332376041056525</c:v>
                </c:pt>
                <c:pt idx="3058" formatCode="General">
                  <c:v>0.62332663092331153</c:v>
                </c:pt>
                <c:pt idx="3059" formatCode="General">
                  <c:v>0.62332949964256212</c:v>
                </c:pt>
                <c:pt idx="3060" formatCode="General">
                  <c:v>0.62333236656999758</c:v>
                </c:pt>
                <c:pt idx="3061" formatCode="General">
                  <c:v>0.62333523170729621</c:v>
                </c:pt>
                <c:pt idx="3062" formatCode="General">
                  <c:v>0.62333809505613447</c:v>
                </c:pt>
                <c:pt idx="3063" formatCode="General">
                  <c:v>0.62334095661818645</c:v>
                </c:pt>
                <c:pt idx="3064" formatCode="General">
                  <c:v>0.62334381639512437</c:v>
                </c:pt>
                <c:pt idx="3065" formatCode="General">
                  <c:v>0.62334667438861835</c:v>
                </c:pt>
                <c:pt idx="3066" formatCode="General">
                  <c:v>0.62334953060033627</c:v>
                </c:pt>
                <c:pt idx="3067" formatCode="General">
                  <c:v>0.62335238503194401</c:v>
                </c:pt>
                <c:pt idx="3068" formatCode="General">
                  <c:v>0.62335523768510537</c:v>
                </c:pt>
                <c:pt idx="3069" formatCode="General">
                  <c:v>0.62335808856148212</c:v>
                </c:pt>
                <c:pt idx="3070" formatCode="General">
                  <c:v>0.62336093766273393</c:v>
                </c:pt>
                <c:pt idx="3071" formatCode="General">
                  <c:v>0.62336378499051837</c:v>
                </c:pt>
                <c:pt idx="3072" formatCode="General">
                  <c:v>0.623366630546491</c:v>
                </c:pt>
                <c:pt idx="3073" formatCode="General">
                  <c:v>0.62336947433230538</c:v>
                </c:pt>
                <c:pt idx="3074" formatCode="General">
                  <c:v>0.62337231634961288</c:v>
                </c:pt>
                <c:pt idx="3075" formatCode="General">
                  <c:v>0.62337515660006282</c:v>
                </c:pt>
                <c:pt idx="3076" formatCode="General">
                  <c:v>0.62337799508530256</c:v>
                </c:pt>
                <c:pt idx="3077" formatCode="General">
                  <c:v>0.62338083180697734</c:v>
                </c:pt>
                <c:pt idx="3078" formatCode="General">
                  <c:v>0.6233836667667304</c:v>
                </c:pt>
                <c:pt idx="3079" formatCode="General">
                  <c:v>0.62338649996620299</c:v>
                </c:pt>
                <c:pt idx="3080" formatCode="General">
                  <c:v>0.62338933140703412</c:v>
                </c:pt>
                <c:pt idx="3081" formatCode="General">
                  <c:v>0.62339216109086104</c:v>
                </c:pt>
                <c:pt idx="3082" formatCode="General">
                  <c:v>0.62339498901931878</c:v>
                </c:pt>
                <c:pt idx="3083" formatCode="General">
                  <c:v>0.62339781519404036</c:v>
                </c:pt>
                <c:pt idx="3084" formatCode="General">
                  <c:v>0.62340063961665682</c:v>
                </c:pt>
                <c:pt idx="3085" formatCode="General">
                  <c:v>0.62340346228879717</c:v>
                </c:pt>
                <c:pt idx="3086" formatCode="General">
                  <c:v>0.62340628321208846</c:v>
                </c:pt>
                <c:pt idx="3087" formatCode="General">
                  <c:v>0.62340910238815561</c:v>
                </c:pt>
                <c:pt idx="3088" formatCode="General">
                  <c:v>0.62341191981862165</c:v>
                </c:pt>
                <c:pt idx="3089" formatCode="General">
                  <c:v>0.6234147355051074</c:v>
                </c:pt>
                <c:pt idx="3090" formatCode="General">
                  <c:v>0.62341754944923189</c:v>
                </c:pt>
                <c:pt idx="3091" formatCode="General">
                  <c:v>0.62342036165261205</c:v>
                </c:pt>
                <c:pt idx="3092" formatCode="General">
                  <c:v>0.62342317211686282</c:v>
                </c:pt>
                <c:pt idx="3093" formatCode="General">
                  <c:v>0.62342598084359713</c:v>
                </c:pt>
                <c:pt idx="3094" formatCode="General">
                  <c:v>0.6234287878344259</c:v>
                </c:pt>
                <c:pt idx="3095" formatCode="General">
                  <c:v>0.62343159309095808</c:v>
                </c:pt>
                <c:pt idx="3096" formatCode="General">
                  <c:v>0.62343439661480071</c:v>
                </c:pt>
                <c:pt idx="3097" formatCode="General">
                  <c:v>0.62343719840755873</c:v>
                </c:pt>
                <c:pt idx="3098" formatCode="General">
                  <c:v>0.6234399984708352</c:v>
                </c:pt>
                <c:pt idx="3099" formatCode="General">
                  <c:v>0.62344279680623105</c:v>
                </c:pt>
                <c:pt idx="3100" formatCode="General">
                  <c:v>0.62344559341534533</c:v>
                </c:pt>
                <c:pt idx="3101" formatCode="General">
                  <c:v>0.62344838829977522</c:v>
                </c:pt>
                <c:pt idx="3102" formatCode="General">
                  <c:v>0.62345118146111578</c:v>
                </c:pt>
                <c:pt idx="3103" formatCode="General">
                  <c:v>0.62345397290096005</c:v>
                </c:pt>
                <c:pt idx="3104" formatCode="General">
                  <c:v>0.62345676262089933</c:v>
                </c:pt>
                <c:pt idx="3105" formatCode="General">
                  <c:v>0.62345955062252278</c:v>
                </c:pt>
                <c:pt idx="3106" formatCode="General">
                  <c:v>0.6234623369074177</c:v>
                </c:pt>
                <c:pt idx="3107" formatCode="General">
                  <c:v>0.62346512147716937</c:v>
                </c:pt>
                <c:pt idx="3108" formatCode="General">
                  <c:v>0.62346790433336108</c:v>
                </c:pt>
                <c:pt idx="3109" formatCode="General">
                  <c:v>0.62347068547757434</c:v>
                </c:pt>
                <c:pt idx="3110" formatCode="General">
                  <c:v>0.62347346491138855</c:v>
                </c:pt>
                <c:pt idx="3111" formatCode="General">
                  <c:v>0.62347624263638124</c:v>
                </c:pt>
                <c:pt idx="3112" formatCode="General">
                  <c:v>0.62347901865412791</c:v>
                </c:pt>
                <c:pt idx="3113" formatCode="General">
                  <c:v>0.62348179296620232</c:v>
                </c:pt>
                <c:pt idx="3114" formatCode="General">
                  <c:v>0.62348456557417609</c:v>
                </c:pt>
                <c:pt idx="3115" formatCode="General">
                  <c:v>0.62348733647961907</c:v>
                </c:pt>
                <c:pt idx="3116" formatCode="General">
                  <c:v>0.62349010568409902</c:v>
                </c:pt>
                <c:pt idx="3117" formatCode="General">
                  <c:v>0.62349287318918201</c:v>
                </c:pt>
                <c:pt idx="3118" formatCode="General">
                  <c:v>0.6234956389964319</c:v>
                </c:pt>
                <c:pt idx="3119" formatCode="General">
                  <c:v>0.62349840310741078</c:v>
                </c:pt>
                <c:pt idx="3120" formatCode="General">
                  <c:v>0.62350116552367885</c:v>
                </c:pt>
                <c:pt idx="3121" formatCode="General">
                  <c:v>0.6235039262467944</c:v>
                </c:pt>
                <c:pt idx="3122" formatCode="General">
                  <c:v>0.62350668527831377</c:v>
                </c:pt>
                <c:pt idx="3123" formatCode="General">
                  <c:v>0.62350944261979135</c:v>
                </c:pt>
                <c:pt idx="3124" formatCode="General">
                  <c:v>0.62351219827277971</c:v>
                </c:pt>
                <c:pt idx="3125" formatCode="General">
                  <c:v>0.62351495223882947</c:v>
                </c:pt>
                <c:pt idx="3126" formatCode="General">
                  <c:v>0.62351770451948929</c:v>
                </c:pt>
                <c:pt idx="3127" formatCode="General">
                  <c:v>0.62352045511630605</c:v>
                </c:pt>
                <c:pt idx="3128" formatCode="General">
                  <c:v>0.62352320403082473</c:v>
                </c:pt>
                <c:pt idx="3129" formatCode="General">
                  <c:v>0.62352595126458843</c:v>
                </c:pt>
                <c:pt idx="3130" formatCode="General">
                  <c:v>0.62352869681913825</c:v>
                </c:pt>
                <c:pt idx="3131" formatCode="General">
                  <c:v>0.62353144069601352</c:v>
                </c:pt>
                <c:pt idx="3132" formatCode="General">
                  <c:v>0.62353418289675155</c:v>
                </c:pt>
                <c:pt idx="3133" formatCode="General">
                  <c:v>0.62353692342288791</c:v>
                </c:pt>
                <c:pt idx="3134" formatCode="General">
                  <c:v>0.62353966227595625</c:v>
                </c:pt>
                <c:pt idx="3135" formatCode="General">
                  <c:v>0.62354239945748846</c:v>
                </c:pt>
                <c:pt idx="3136" formatCode="General">
                  <c:v>0.62354513496901431</c:v>
                </c:pt>
                <c:pt idx="3137" formatCode="General">
                  <c:v>0.62354786881206192</c:v>
                </c:pt>
                <c:pt idx="3138" formatCode="General">
                  <c:v>0.6235506009881574</c:v>
                </c:pt>
                <c:pt idx="3139" formatCode="General">
                  <c:v>0.62355333149882508</c:v>
                </c:pt>
                <c:pt idx="3140" formatCode="General">
                  <c:v>0.62355606034558753</c:v>
                </c:pt>
                <c:pt idx="3141" formatCode="General">
                  <c:v>0.62355878752996519</c:v>
                </c:pt>
                <c:pt idx="3142" formatCode="General">
                  <c:v>0.62356151305347696</c:v>
                </c:pt>
                <c:pt idx="3143" formatCode="General">
                  <c:v>0.62356423691763962</c:v>
                </c:pt>
                <c:pt idx="3144" formatCode="General">
                  <c:v>0.62356695912396831</c:v>
                </c:pt>
                <c:pt idx="3145" formatCode="General">
                  <c:v>0.62356967967397625</c:v>
                </c:pt>
                <c:pt idx="3146" formatCode="General">
                  <c:v>0.62357239856917479</c:v>
                </c:pt>
                <c:pt idx="3147" formatCode="General">
                  <c:v>0.62357511581107339</c:v>
                </c:pt>
                <c:pt idx="3148" formatCode="General">
                  <c:v>0.62357783140117984</c:v>
                </c:pt>
                <c:pt idx="3149" formatCode="General">
                  <c:v>0.62358054534099994</c:v>
                </c:pt>
                <c:pt idx="3150" formatCode="General">
                  <c:v>0.62358325763203781</c:v>
                </c:pt>
                <c:pt idx="3151" formatCode="General">
                  <c:v>0.6235859682757956</c:v>
                </c:pt>
                <c:pt idx="3152" formatCode="General">
                  <c:v>0.62358867727377365</c:v>
                </c:pt>
                <c:pt idx="3153" formatCode="General">
                  <c:v>0.62359138462747055</c:v>
                </c:pt>
                <c:pt idx="3154" formatCode="General">
                  <c:v>0.62359409033838309</c:v>
                </c:pt>
                <c:pt idx="3155" formatCode="General">
                  <c:v>0.62359679440800619</c:v>
                </c:pt>
                <c:pt idx="3156" formatCode="General">
                  <c:v>0.62359949683783289</c:v>
                </c:pt>
                <c:pt idx="3157" formatCode="General">
                  <c:v>0.62360219762935454</c:v>
                </c:pt>
                <c:pt idx="3158" formatCode="General">
                  <c:v>0.62360489678406061</c:v>
                </c:pt>
                <c:pt idx="3159" formatCode="General">
                  <c:v>0.62360759430343882</c:v>
                </c:pt>
                <c:pt idx="3160" formatCode="General">
                  <c:v>0.62361029018897507</c:v>
                </c:pt>
                <c:pt idx="3161" formatCode="General">
                  <c:v>0.62361298444215341</c:v>
                </c:pt>
                <c:pt idx="3162" formatCode="General">
                  <c:v>0.6236156770644562</c:v>
                </c:pt>
                <c:pt idx="3163" formatCode="General">
                  <c:v>0.62361836805736381</c:v>
                </c:pt>
                <c:pt idx="3164" formatCode="General">
                  <c:v>0.62362105742235507</c:v>
                </c:pt>
                <c:pt idx="3165" formatCode="General">
                  <c:v>0.62362374516090679</c:v>
                </c:pt>
                <c:pt idx="3166" formatCode="General">
                  <c:v>0.62362643127449413</c:v>
                </c:pt>
                <c:pt idx="3167" formatCode="General">
                  <c:v>0.62362911576459046</c:v>
                </c:pt>
                <c:pt idx="3168" formatCode="General">
                  <c:v>0.62363179863266738</c:v>
                </c:pt>
                <c:pt idx="3169" formatCode="General">
                  <c:v>0.6236344798801946</c:v>
                </c:pt>
                <c:pt idx="3170" formatCode="General">
                  <c:v>0.62363715950864018</c:v>
                </c:pt>
                <c:pt idx="3171" formatCode="General">
                  <c:v>0.62363983751947027</c:v>
                </c:pt>
                <c:pt idx="3172" formatCode="General">
                  <c:v>0.62364251391414938</c:v>
                </c:pt>
                <c:pt idx="3173" formatCode="General">
                  <c:v>0.62364518869414021</c:v>
                </c:pt>
                <c:pt idx="3174" formatCode="General">
                  <c:v>0.62364786186090382</c:v>
                </c:pt>
                <c:pt idx="3175" formatCode="General">
                  <c:v>0.62365053341589927</c:v>
                </c:pt>
                <c:pt idx="3176" formatCode="General">
                  <c:v>0.62365320336058394</c:v>
                </c:pt>
                <c:pt idx="3177" formatCode="General">
                  <c:v>0.62365587169641357</c:v>
                </c:pt>
                <c:pt idx="3178" formatCode="General">
                  <c:v>0.62365853842484198</c:v>
                </c:pt>
                <c:pt idx="3179" formatCode="General">
                  <c:v>0.62366120354732135</c:v>
                </c:pt>
                <c:pt idx="3180" formatCode="General">
                  <c:v>0.62366386706530219</c:v>
                </c:pt>
                <c:pt idx="3181" formatCode="General">
                  <c:v>0.623666528980233</c:v>
                </c:pt>
                <c:pt idx="3182" formatCode="General">
                  <c:v>0.62366918929356074</c:v>
                </c:pt>
                <c:pt idx="3183" formatCode="General">
                  <c:v>0.6236718480067307</c:v>
                </c:pt>
                <c:pt idx="3184" formatCode="General">
                  <c:v>0.62367450512118616</c:v>
                </c:pt>
                <c:pt idx="3185" formatCode="General">
                  <c:v>0.62367716063836887</c:v>
                </c:pt>
                <c:pt idx="3186" formatCode="General">
                  <c:v>0.62367981455971877</c:v>
                </c:pt>
                <c:pt idx="3187" formatCode="General">
                  <c:v>0.62368246688667417</c:v>
                </c:pt>
                <c:pt idx="3188" formatCode="General">
                  <c:v>0.62368511762067158</c:v>
                </c:pt>
                <c:pt idx="3189" formatCode="General">
                  <c:v>0.62368776676314575</c:v>
                </c:pt>
                <c:pt idx="3190" formatCode="General">
                  <c:v>0.62369041431552963</c:v>
                </c:pt>
                <c:pt idx="3191" formatCode="General">
                  <c:v>0.62369306027925475</c:v>
                </c:pt>
                <c:pt idx="3192" formatCode="General">
                  <c:v>0.62369570465575064</c:v>
                </c:pt>
                <c:pt idx="3193" formatCode="General">
                  <c:v>0.62369834744644514</c:v>
                </c:pt>
                <c:pt idx="3194" formatCode="General">
                  <c:v>0.62370098865276458</c:v>
                </c:pt>
                <c:pt idx="3195" formatCode="General">
                  <c:v>0.62370362827613335</c:v>
                </c:pt>
                <c:pt idx="3196" formatCode="General">
                  <c:v>0.62370626631797421</c:v>
                </c:pt>
                <c:pt idx="3197" formatCode="General">
                  <c:v>0.62370890277970825</c:v>
                </c:pt>
                <c:pt idx="3198" formatCode="General">
                  <c:v>0.62371153766275489</c:v>
                </c:pt>
                <c:pt idx="3199" formatCode="General">
                  <c:v>0.62371417096853177</c:v>
                </c:pt>
                <c:pt idx="3200" formatCode="General">
                  <c:v>0.62371680269845486</c:v>
                </c:pt>
                <c:pt idx="3201" formatCode="General">
                  <c:v>0.62371943285393849</c:v>
                </c:pt>
                <c:pt idx="3202" formatCode="General">
                  <c:v>0.62372206143639519</c:v>
                </c:pt>
                <c:pt idx="3203" formatCode="General">
                  <c:v>0.62372468844723583</c:v>
                </c:pt>
                <c:pt idx="3204" formatCode="General">
                  <c:v>0.62372731388786973</c:v>
                </c:pt>
                <c:pt idx="3205" formatCode="General">
                  <c:v>0.62372993775970431</c:v>
                </c:pt>
                <c:pt idx="3206" formatCode="General">
                  <c:v>0.62373256006414546</c:v>
                </c:pt>
                <c:pt idx="3207" formatCode="General">
                  <c:v>0.62373518080259738</c:v>
                </c:pt>
                <c:pt idx="3208" formatCode="General">
                  <c:v>0.6237377999764625</c:v>
                </c:pt>
                <c:pt idx="3209" formatCode="General">
                  <c:v>0.6237404175871416</c:v>
                </c:pt>
                <c:pt idx="3210" formatCode="General">
                  <c:v>0.62374303363603389</c:v>
                </c:pt>
                <c:pt idx="3211" formatCode="General">
                  <c:v>0.62374564812453692</c:v>
                </c:pt>
                <c:pt idx="3212" formatCode="General">
                  <c:v>0.62374826105404635</c:v>
                </c:pt>
                <c:pt idx="3213" formatCode="General">
                  <c:v>0.62375087242595639</c:v>
                </c:pt>
                <c:pt idx="3214" formatCode="General">
                  <c:v>0.6237534822416595</c:v>
                </c:pt>
                <c:pt idx="3215" formatCode="General">
                  <c:v>0.62375609050254655</c:v>
                </c:pt>
                <c:pt idx="3216" formatCode="General">
                  <c:v>0.62375869721000665</c:v>
                </c:pt>
                <c:pt idx="3217" formatCode="General">
                  <c:v>0.62376130236542726</c:v>
                </c:pt>
                <c:pt idx="3218" formatCode="General">
                  <c:v>0.62376390597019427</c:v>
                </c:pt>
                <c:pt idx="3219" formatCode="General">
                  <c:v>0.62376650802569189</c:v>
                </c:pt>
                <c:pt idx="3220" formatCode="General">
                  <c:v>0.62376910853330281</c:v>
                </c:pt>
                <c:pt idx="3221" formatCode="General">
                  <c:v>0.6237717074944078</c:v>
                </c:pt>
                <c:pt idx="3222" formatCode="General">
                  <c:v>0.6237743049103861</c:v>
                </c:pt>
                <c:pt idx="3223" formatCode="General">
                  <c:v>0.6237769007826155</c:v>
                </c:pt>
                <c:pt idx="3224" formatCode="General">
                  <c:v>0.62377949511247188</c:v>
                </c:pt>
                <c:pt idx="3225" formatCode="General">
                  <c:v>0.62378208790132961</c:v>
                </c:pt>
                <c:pt idx="3226" formatCode="General">
                  <c:v>0.62378467915056146</c:v>
                </c:pt>
                <c:pt idx="3227" formatCode="General">
                  <c:v>0.62378726886153846</c:v>
                </c:pt>
                <c:pt idx="3228" formatCode="General">
                  <c:v>0.62378985703563017</c:v>
                </c:pt>
                <c:pt idx="3229" formatCode="General">
                  <c:v>0.62379244367420439</c:v>
                </c:pt>
                <c:pt idx="3230" formatCode="General">
                  <c:v>0.62379502877862736</c:v>
                </c:pt>
                <c:pt idx="3231" formatCode="General">
                  <c:v>0.62379761235026365</c:v>
                </c:pt>
                <c:pt idx="3232" formatCode="General">
                  <c:v>0.62380019439047618</c:v>
                </c:pt>
                <c:pt idx="3233" formatCode="General">
                  <c:v>0.62380277490062641</c:v>
                </c:pt>
                <c:pt idx="3234" formatCode="General">
                  <c:v>0.62380535388207414</c:v>
                </c:pt>
                <c:pt idx="3235" formatCode="General">
                  <c:v>0.6238079313361774</c:v>
                </c:pt>
                <c:pt idx="3236" formatCode="General">
                  <c:v>0.62381050726429277</c:v>
                </c:pt>
                <c:pt idx="3237" formatCode="General">
                  <c:v>0.62381308166777527</c:v>
                </c:pt>
                <c:pt idx="3238" formatCode="General">
                  <c:v>0.62381565454797816</c:v>
                </c:pt>
                <c:pt idx="3239" formatCode="General">
                  <c:v>0.62381822590625313</c:v>
                </c:pt>
                <c:pt idx="3240" formatCode="General">
                  <c:v>0.62382079574395033</c:v>
                </c:pt>
                <c:pt idx="3241" formatCode="General">
                  <c:v>0.62382336406241823</c:v>
                </c:pt>
                <c:pt idx="3242" formatCode="General">
                  <c:v>0.62382593086300386</c:v>
                </c:pt>
                <c:pt idx="3243" formatCode="General">
                  <c:v>0.62382849614705249</c:v>
                </c:pt>
                <c:pt idx="3244" formatCode="General">
                  <c:v>0.62383105991590793</c:v>
                </c:pt>
                <c:pt idx="3245" formatCode="General">
                  <c:v>0.62383362217091232</c:v>
                </c:pt>
                <c:pt idx="3246" formatCode="General">
                  <c:v>0.62383618291340626</c:v>
                </c:pt>
                <c:pt idx="3247" formatCode="General">
                  <c:v>0.62383874214472868</c:v>
                </c:pt>
                <c:pt idx="3248" formatCode="General">
                  <c:v>0.62384129986621706</c:v>
                </c:pt>
                <c:pt idx="3249" formatCode="General">
                  <c:v>0.62384385607920723</c:v>
                </c:pt>
                <c:pt idx="3250" formatCode="General">
                  <c:v>0.62384641078503345</c:v>
                </c:pt>
                <c:pt idx="3251" formatCode="General">
                  <c:v>0.62384896398502843</c:v>
                </c:pt>
                <c:pt idx="3252" formatCode="General">
                  <c:v>0.62385151568052333</c:v>
                </c:pt>
                <c:pt idx="3253" formatCode="General">
                  <c:v>0.62385406587284764</c:v>
                </c:pt>
                <c:pt idx="3254" formatCode="General">
                  <c:v>0.62385661456332941</c:v>
                </c:pt>
                <c:pt idx="3255" formatCode="General">
                  <c:v>0.62385916175329503</c:v>
                </c:pt>
                <c:pt idx="3256" formatCode="General">
                  <c:v>0.62386170744406932</c:v>
                </c:pt>
                <c:pt idx="3257" formatCode="General">
                  <c:v>0.62386425163697556</c:v>
                </c:pt>
                <c:pt idx="3258" formatCode="General">
                  <c:v>0.62386679433333558</c:v>
                </c:pt>
                <c:pt idx="3259" formatCode="General">
                  <c:v>0.62386933553446955</c:v>
                </c:pt>
                <c:pt idx="3260" formatCode="General">
                  <c:v>0.62387187524169607</c:v>
                </c:pt>
                <c:pt idx="3261" formatCode="General">
                  <c:v>0.62387441345633221</c:v>
                </c:pt>
                <c:pt idx="3262" formatCode="General">
                  <c:v>0.62387695017969358</c:v>
                </c:pt>
                <c:pt idx="3263" formatCode="General">
                  <c:v>0.62387948541309413</c:v>
                </c:pt>
                <c:pt idx="3264" formatCode="General">
                  <c:v>0.62388201915784636</c:v>
                </c:pt>
                <c:pt idx="3265" formatCode="General">
                  <c:v>0.62388455141526111</c:v>
                </c:pt>
                <c:pt idx="3266" formatCode="General">
                  <c:v>0.62388708218664779</c:v>
                </c:pt>
                <c:pt idx="3267" formatCode="General">
                  <c:v>0.62388961147331423</c:v>
                </c:pt>
                <c:pt idx="3268" formatCode="General">
                  <c:v>0.62389213927656673</c:v>
                </c:pt>
                <c:pt idx="3269" formatCode="General">
                  <c:v>0.62389466559771001</c:v>
                </c:pt>
                <c:pt idx="3270" formatCode="General">
                  <c:v>0.62389719043804737</c:v>
                </c:pt>
                <c:pt idx="3271" formatCode="General">
                  <c:v>0.62389971379888043</c:v>
                </c:pt>
                <c:pt idx="3272" formatCode="General">
                  <c:v>0.62390223568150949</c:v>
                </c:pt>
                <c:pt idx="3273" formatCode="General">
                  <c:v>0.62390475608723317</c:v>
                </c:pt>
                <c:pt idx="3274" formatCode="General">
                  <c:v>0.62390727501734855</c:v>
                </c:pt>
                <c:pt idx="3275" formatCode="General">
                  <c:v>0.62390979247315137</c:v>
                </c:pt>
                <c:pt idx="3276" formatCode="General">
                  <c:v>0.62391230845593559</c:v>
                </c:pt>
                <c:pt idx="3277" formatCode="General">
                  <c:v>0.62391482296699396</c:v>
                </c:pt>
                <c:pt idx="3278" formatCode="General">
                  <c:v>0.62391733600761745</c:v>
                </c:pt>
                <c:pt idx="3279" formatCode="General">
                  <c:v>0.62391984757909558</c:v>
                </c:pt>
                <c:pt idx="3280" formatCode="General">
                  <c:v>0.62392235768271653</c:v>
                </c:pt>
                <c:pt idx="3281" formatCode="General">
                  <c:v>0.62392486631976685</c:v>
                </c:pt>
                <c:pt idx="3282" formatCode="General">
                  <c:v>0.62392737349153149</c:v>
                </c:pt>
                <c:pt idx="3283" formatCode="General">
                  <c:v>0.6239298791992941</c:v>
                </c:pt>
                <c:pt idx="3284" formatCode="General">
                  <c:v>0.62393238344433666</c:v>
                </c:pt>
                <c:pt idx="3285" formatCode="General">
                  <c:v>0.6239348862279398</c:v>
                </c:pt>
                <c:pt idx="3286" formatCode="General">
                  <c:v>0.62393738755138262</c:v>
                </c:pt>
                <c:pt idx="3287" formatCode="General">
                  <c:v>0.62393988741594253</c:v>
                </c:pt>
                <c:pt idx="3288" formatCode="General">
                  <c:v>0.62394238582289574</c:v>
                </c:pt>
                <c:pt idx="3289" formatCode="General">
                  <c:v>0.62394488277351678</c:v>
                </c:pt>
                <c:pt idx="3290" formatCode="General">
                  <c:v>0.62394737826907876</c:v>
                </c:pt>
                <c:pt idx="3291" formatCode="General">
                  <c:v>0.6239498723108533</c:v>
                </c:pt>
                <c:pt idx="3292" formatCode="General">
                  <c:v>0.62395236490011063</c:v>
                </c:pt>
                <c:pt idx="3293" formatCode="General">
                  <c:v>0.62395485603811929</c:v>
                </c:pt>
                <c:pt idx="3294" formatCode="General">
                  <c:v>0.62395734572614658</c:v>
                </c:pt>
                <c:pt idx="3295" formatCode="General">
                  <c:v>0.62395983396545818</c:v>
                </c:pt>
                <c:pt idx="3296" formatCode="General">
                  <c:v>0.62396232075731828</c:v>
                </c:pt>
                <c:pt idx="3297" formatCode="General">
                  <c:v>0.62396480610298966</c:v>
                </c:pt>
                <c:pt idx="3298" formatCode="General">
                  <c:v>0.62396729000373352</c:v>
                </c:pt>
                <c:pt idx="3299" formatCode="General">
                  <c:v>0.62396977246080987</c:v>
                </c:pt>
                <c:pt idx="3300" formatCode="General">
                  <c:v>0.62397225347547702</c:v>
                </c:pt>
                <c:pt idx="3301" formatCode="General">
                  <c:v>0.62397473304899176</c:v>
                </c:pt>
                <c:pt idx="3302" formatCode="General">
                  <c:v>0.62397721118260963</c:v>
                </c:pt>
                <c:pt idx="3303" formatCode="General">
                  <c:v>0.62397968787758462</c:v>
                </c:pt>
                <c:pt idx="3304" formatCode="General">
                  <c:v>0.6239821631351693</c:v>
                </c:pt>
                <c:pt idx="3305" formatCode="General">
                  <c:v>0.62398463695661466</c:v>
                </c:pt>
                <c:pt idx="3306" formatCode="General">
                  <c:v>0.62398710934317037</c:v>
                </c:pt>
                <c:pt idx="3307" formatCode="General">
                  <c:v>0.62398958029608464</c:v>
                </c:pt>
                <c:pt idx="3308" formatCode="General">
                  <c:v>0.62399204981660417</c:v>
                </c:pt>
                <c:pt idx="3309" formatCode="General">
                  <c:v>0.62399451790597416</c:v>
                </c:pt>
                <c:pt idx="3310" formatCode="General">
                  <c:v>0.62399698456543862</c:v>
                </c:pt>
                <c:pt idx="3311" formatCode="General">
                  <c:v>0.62399944979623978</c:v>
                </c:pt>
                <c:pt idx="3312" formatCode="General">
                  <c:v>0.62400191359961876</c:v>
                </c:pt>
                <c:pt idx="3313" formatCode="General">
                  <c:v>0.62400437597681491</c:v>
                </c:pt>
                <c:pt idx="3314" formatCode="General">
                  <c:v>0.62400683692906644</c:v>
                </c:pt>
                <c:pt idx="3315" formatCode="General">
                  <c:v>0.62400929645760994</c:v>
                </c:pt>
                <c:pt idx="3316" formatCode="General">
                  <c:v>0.62401175456368074</c:v>
                </c:pt>
                <c:pt idx="3317" formatCode="General">
                  <c:v>0.62401421124851253</c:v>
                </c:pt>
                <c:pt idx="3318" formatCode="General">
                  <c:v>0.62401666651333776</c:v>
                </c:pt>
                <c:pt idx="3319" formatCode="General">
                  <c:v>0.62401912035938734</c:v>
                </c:pt>
                <c:pt idx="3320" formatCode="General">
                  <c:v>0.62402157278789072</c:v>
                </c:pt>
                <c:pt idx="3321" formatCode="General">
                  <c:v>0.62402402380007604</c:v>
                </c:pt>
                <c:pt idx="3322" formatCode="General">
                  <c:v>0.6240264733971701</c:v>
                </c:pt>
                <c:pt idx="3323" formatCode="General">
                  <c:v>0.62402892158039802</c:v>
                </c:pt>
                <c:pt idx="3324" formatCode="General">
                  <c:v>0.62403136835098372</c:v>
                </c:pt>
                <c:pt idx="3325" formatCode="General">
                  <c:v>0.62403381371014965</c:v>
                </c:pt>
                <c:pt idx="3326" formatCode="General">
                  <c:v>0.62403625765911686</c:v>
                </c:pt>
                <c:pt idx="3327" formatCode="General">
                  <c:v>0.6240387001991049</c:v>
                </c:pt>
                <c:pt idx="3328" formatCode="General">
                  <c:v>0.62404114133133204</c:v>
                </c:pt>
                <c:pt idx="3329" formatCode="General">
                  <c:v>0.62404358105701507</c:v>
                </c:pt>
                <c:pt idx="3330" formatCode="General">
                  <c:v>0.62404601937736937</c:v>
                </c:pt>
                <c:pt idx="3331" formatCode="General">
                  <c:v>0.62404845629360906</c:v>
                </c:pt>
                <c:pt idx="3332" formatCode="General">
                  <c:v>0.62405089180694662</c:v>
                </c:pt>
                <c:pt idx="3333" formatCode="General">
                  <c:v>0.62405332591859342</c:v>
                </c:pt>
                <c:pt idx="3334" formatCode="General">
                  <c:v>0.62405575862975915</c:v>
                </c:pt>
                <c:pt idx="3335" formatCode="General">
                  <c:v>0.6240581899416523</c:v>
                </c:pt>
                <c:pt idx="3336" formatCode="General">
                  <c:v>0.62406061985547989</c:v>
                </c:pt>
                <c:pt idx="3337" formatCode="General">
                  <c:v>0.62406304837244764</c:v>
                </c:pt>
                <c:pt idx="3338" formatCode="General">
                  <c:v>0.62406547549375968</c:v>
                </c:pt>
                <c:pt idx="3339" formatCode="General">
                  <c:v>0.62406790122061906</c:v>
                </c:pt>
                <c:pt idx="3340" formatCode="General">
                  <c:v>0.62407032555422715</c:v>
                </c:pt>
                <c:pt idx="3341" formatCode="General">
                  <c:v>0.62407274849578409</c:v>
                </c:pt>
                <c:pt idx="3342" formatCode="General">
                  <c:v>0.62407517004648871</c:v>
                </c:pt>
                <c:pt idx="3343" formatCode="General">
                  <c:v>0.62407759020753828</c:v>
                </c:pt>
                <c:pt idx="3344" formatCode="General">
                  <c:v>0.62408000898012883</c:v>
                </c:pt>
                <c:pt idx="3345" formatCode="General">
                  <c:v>0.62408242636545497</c:v>
                </c:pt>
                <c:pt idx="3346" formatCode="General">
                  <c:v>0.62408484236470996</c:v>
                </c:pt>
                <c:pt idx="3347" formatCode="General">
                  <c:v>0.62408725697908563</c:v>
                </c:pt>
                <c:pt idx="3348" formatCode="General">
                  <c:v>0.62408967020977257</c:v>
                </c:pt>
                <c:pt idx="3349" formatCode="General">
                  <c:v>0.62409208205795996</c:v>
                </c:pt>
                <c:pt idx="3350" formatCode="General">
                  <c:v>0.62409449252483551</c:v>
                </c:pt>
                <c:pt idx="3351" formatCode="General">
                  <c:v>0.62409690161158571</c:v>
                </c:pt>
                <c:pt idx="3352" formatCode="General">
                  <c:v>0.62409930931939561</c:v>
                </c:pt>
                <c:pt idx="3353" formatCode="General">
                  <c:v>0.62410171564944894</c:v>
                </c:pt>
                <c:pt idx="3354" formatCode="General">
                  <c:v>0.62410412060292797</c:v>
                </c:pt>
                <c:pt idx="3355" formatCode="General">
                  <c:v>0.62410652418101376</c:v>
                </c:pt>
                <c:pt idx="3356" formatCode="General">
                  <c:v>0.62410892638488602</c:v>
                </c:pt>
                <c:pt idx="3357" formatCode="General">
                  <c:v>0.62411132721572304</c:v>
                </c:pt>
                <c:pt idx="3358" formatCode="General">
                  <c:v>0.62411372667470166</c:v>
                </c:pt>
                <c:pt idx="3359" formatCode="General">
                  <c:v>0.6241161247629976</c:v>
                </c:pt>
                <c:pt idx="3360" formatCode="General">
                  <c:v>0.62411852148178515</c:v>
                </c:pt>
                <c:pt idx="3361" formatCode="General">
                  <c:v>0.62412091683223725</c:v>
                </c:pt>
                <c:pt idx="3362" formatCode="General">
                  <c:v>0.62412331081552541</c:v>
                </c:pt>
                <c:pt idx="3363" formatCode="General">
                  <c:v>0.62412570343281992</c:v>
                </c:pt>
                <c:pt idx="3364" formatCode="General">
                  <c:v>0.62412809468528974</c:v>
                </c:pt>
                <c:pt idx="3365" formatCode="General">
                  <c:v>0.62413048457410247</c:v>
                </c:pt>
                <c:pt idx="3366" formatCode="General">
                  <c:v>0.62413287310042431</c:v>
                </c:pt>
                <c:pt idx="3367" formatCode="General">
                  <c:v>0.62413526026542021</c:v>
                </c:pt>
                <c:pt idx="3368" formatCode="General">
                  <c:v>0.62413764607025379</c:v>
                </c:pt>
                <c:pt idx="3369" formatCode="General">
                  <c:v>0.62414003051608724</c:v>
                </c:pt>
                <c:pt idx="3370" formatCode="General">
                  <c:v>0.62414241360408163</c:v>
                </c:pt>
                <c:pt idx="3371" formatCode="General">
                  <c:v>0.62414479533539646</c:v>
                </c:pt>
                <c:pt idx="3372" formatCode="General">
                  <c:v>0.62414717571119016</c:v>
                </c:pt>
                <c:pt idx="3373" formatCode="General">
                  <c:v>0.62414955473261957</c:v>
                </c:pt>
                <c:pt idx="3374" formatCode="General">
                  <c:v>0.62415193240084044</c:v>
                </c:pt>
                <c:pt idx="3375" formatCode="General">
                  <c:v>0.62415430871700717</c:v>
                </c:pt>
                <c:pt idx="3376" formatCode="General">
                  <c:v>0.62415668368227273</c:v>
                </c:pt>
                <c:pt idx="3377" formatCode="General">
                  <c:v>0.62415905729778887</c:v>
                </c:pt>
                <c:pt idx="3378" formatCode="General">
                  <c:v>0.62416142956470611</c:v>
                </c:pt>
                <c:pt idx="3379" formatCode="General">
                  <c:v>0.62416380048417341</c:v>
                </c:pt>
                <c:pt idx="3380" formatCode="General">
                  <c:v>0.62416617005733876</c:v>
                </c:pt>
                <c:pt idx="3381" formatCode="General">
                  <c:v>0.62416853828534857</c:v>
                </c:pt>
                <c:pt idx="3382" formatCode="General">
                  <c:v>0.62417090516934803</c:v>
                </c:pt>
                <c:pt idx="3383" formatCode="General">
                  <c:v>0.62417327071048101</c:v>
                </c:pt>
                <c:pt idx="3384" formatCode="General">
                  <c:v>0.62417563490989014</c:v>
                </c:pt>
                <c:pt idx="3385" formatCode="General">
                  <c:v>0.62417799776871685</c:v>
                </c:pt>
                <c:pt idx="3386" formatCode="General">
                  <c:v>0.62418035928810101</c:v>
                </c:pt>
                <c:pt idx="3387" formatCode="General">
                  <c:v>0.62418271946918147</c:v>
                </c:pt>
                <c:pt idx="3388" formatCode="General">
                  <c:v>0.62418507831309555</c:v>
                </c:pt>
                <c:pt idx="3389" formatCode="General">
                  <c:v>0.62418743582097946</c:v>
                </c:pt>
                <c:pt idx="3390" formatCode="General">
                  <c:v>0.62418979199396807</c:v>
                </c:pt>
                <c:pt idx="3391" formatCode="General">
                  <c:v>0.62419214683319491</c:v>
                </c:pt>
                <c:pt idx="3392" formatCode="General">
                  <c:v>0.62419450033979229</c:v>
                </c:pt>
                <c:pt idx="3393" formatCode="General">
                  <c:v>0.62419685251489132</c:v>
                </c:pt>
                <c:pt idx="3394" formatCode="General">
                  <c:v>0.62419920335962165</c:v>
                </c:pt>
                <c:pt idx="3395" formatCode="General">
                  <c:v>0.6242015528751117</c:v>
                </c:pt>
                <c:pt idx="3396" formatCode="General">
                  <c:v>0.62420390106248869</c:v>
                </c:pt>
                <c:pt idx="3397" formatCode="General">
                  <c:v>0.62420624792287849</c:v>
                </c:pt>
                <c:pt idx="3398" formatCode="General">
                  <c:v>0.62420859345740576</c:v>
                </c:pt>
                <c:pt idx="3399" formatCode="General">
                  <c:v>0.62421093766719382</c:v>
                </c:pt>
                <c:pt idx="3400" formatCode="General">
                  <c:v>0.62421328055336489</c:v>
                </c:pt>
                <c:pt idx="3401" formatCode="General">
                  <c:v>0.62421562211703963</c:v>
                </c:pt>
                <c:pt idx="3402" formatCode="General">
                  <c:v>0.62421796235933769</c:v>
                </c:pt>
                <c:pt idx="3403" formatCode="General">
                  <c:v>0.6242203012813774</c:v>
                </c:pt>
                <c:pt idx="3404" formatCode="General">
                  <c:v>0.62422263888427565</c:v>
                </c:pt>
                <c:pt idx="3405" formatCode="General">
                  <c:v>0.62422497516914832</c:v>
                </c:pt>
                <c:pt idx="3406" formatCode="General">
                  <c:v>0.62422731013710997</c:v>
                </c:pt>
                <c:pt idx="3407" formatCode="General">
                  <c:v>0.62422964378927381</c:v>
                </c:pt>
                <c:pt idx="3408" formatCode="General">
                  <c:v>0.62423197612675185</c:v>
                </c:pt>
                <c:pt idx="3409" formatCode="General">
                  <c:v>0.62423430715065475</c:v>
                </c:pt>
                <c:pt idx="3410" formatCode="General">
                  <c:v>0.62423663686209219</c:v>
                </c:pt>
                <c:pt idx="3411" formatCode="General">
                  <c:v>0.62423896526217226</c:v>
                </c:pt>
                <c:pt idx="3412" formatCode="General">
                  <c:v>0.6242412923520021</c:v>
                </c:pt>
                <c:pt idx="3413" formatCode="General">
                  <c:v>0.62424361813268736</c:v>
                </c:pt>
                <c:pt idx="3414" formatCode="General">
                  <c:v>0.62424594260533262</c:v>
                </c:pt>
                <c:pt idx="3415" formatCode="General">
                  <c:v>0.62424826577104109</c:v>
                </c:pt>
                <c:pt idx="3416" formatCode="General">
                  <c:v>0.6242505876309149</c:v>
                </c:pt>
                <c:pt idx="3417" formatCode="General">
                  <c:v>0.62425290818605472</c:v>
                </c:pt>
                <c:pt idx="3418" formatCode="General">
                  <c:v>0.62425522743756023</c:v>
                </c:pt>
                <c:pt idx="3419" formatCode="General">
                  <c:v>0.62425754538652967</c:v>
                </c:pt>
                <c:pt idx="3420" formatCode="General">
                  <c:v>0.62425986203406014</c:v>
                </c:pt>
                <c:pt idx="3421" formatCode="General">
                  <c:v>0.62426217738124756</c:v>
                </c:pt>
                <c:pt idx="3422" formatCode="General">
                  <c:v>0.6242644914291865</c:v>
                </c:pt>
                <c:pt idx="3423" formatCode="General">
                  <c:v>0.62426680417897029</c:v>
                </c:pt>
                <c:pt idx="3424" formatCode="General">
                  <c:v>0.62426911563169118</c:v>
                </c:pt>
                <c:pt idx="3425" formatCode="General">
                  <c:v>0.62427142578844019</c:v>
                </c:pt>
                <c:pt idx="3426" formatCode="General">
                  <c:v>0.62427373465030689</c:v>
                </c:pt>
                <c:pt idx="3427" formatCode="General">
                  <c:v>0.62427604221837996</c:v>
                </c:pt>
                <c:pt idx="3428" formatCode="General">
                  <c:v>0.62427834849374653</c:v>
                </c:pt>
                <c:pt idx="3429" formatCode="General">
                  <c:v>0.62428065347749273</c:v>
                </c:pt>
                <c:pt idx="3430" formatCode="General">
                  <c:v>0.62428295717070337</c:v>
                </c:pt>
                <c:pt idx="3431" formatCode="General">
                  <c:v>0.62428525957446213</c:v>
                </c:pt>
                <c:pt idx="3432" formatCode="General">
                  <c:v>0.62428756068985136</c:v>
                </c:pt>
                <c:pt idx="3433" formatCode="General">
                  <c:v>0.62428986051795232</c:v>
                </c:pt>
                <c:pt idx="3434" formatCode="General">
                  <c:v>0.62429215905984503</c:v>
                </c:pt>
                <c:pt idx="3435" formatCode="General">
                  <c:v>0.62429445631660829</c:v>
                </c:pt>
                <c:pt idx="3436" formatCode="General">
                  <c:v>0.62429675228931958</c:v>
                </c:pt>
                <c:pt idx="3437" formatCode="General">
                  <c:v>0.62429904697905536</c:v>
                </c:pt>
                <c:pt idx="3438" formatCode="General">
                  <c:v>0.62430134038689089</c:v>
                </c:pt>
                <c:pt idx="3439" formatCode="General">
                  <c:v>0.62430363251389998</c:v>
                </c:pt>
                <c:pt idx="3440" formatCode="General">
                  <c:v>0.62430592336115553</c:v>
                </c:pt>
                <c:pt idx="3441" formatCode="General">
                  <c:v>0.62430821292972905</c:v>
                </c:pt>
                <c:pt idx="3442" formatCode="General">
                  <c:v>0.62431050122069098</c:v>
                </c:pt>
                <c:pt idx="3443" formatCode="General">
                  <c:v>0.62431278823511049</c:v>
                </c:pt>
                <c:pt idx="3444" formatCode="General">
                  <c:v>0.6243150739740555</c:v>
                </c:pt>
                <c:pt idx="3445" formatCode="General">
                  <c:v>0.62431735843859293</c:v>
                </c:pt>
                <c:pt idx="3446" formatCode="General">
                  <c:v>0.62431964162978837</c:v>
                </c:pt>
                <c:pt idx="3447" formatCode="General">
                  <c:v>0.62432192354870619</c:v>
                </c:pt>
                <c:pt idx="3448" formatCode="General">
                  <c:v>0.62432420419640966</c:v>
                </c:pt>
                <c:pt idx="3449" formatCode="General">
                  <c:v>0.62432648357396081</c:v>
                </c:pt>
                <c:pt idx="3450" formatCode="General">
                  <c:v>0.62432876168242057</c:v>
                </c:pt>
                <c:pt idx="3451" formatCode="General">
                  <c:v>0.62433103852284866</c:v>
                </c:pt>
                <c:pt idx="3452" formatCode="General">
                  <c:v>0.62433331409630355</c:v>
                </c:pt>
                <c:pt idx="3453" formatCode="General">
                  <c:v>0.62433558840384251</c:v>
                </c:pt>
                <c:pt idx="3454" formatCode="General">
                  <c:v>0.62433786144652181</c:v>
                </c:pt>
                <c:pt idx="3455" formatCode="General">
                  <c:v>0.62434013322539639</c:v>
                </c:pt>
                <c:pt idx="3456" formatCode="General">
                  <c:v>0.62434240374152006</c:v>
                </c:pt>
                <c:pt idx="3457" formatCode="General">
                  <c:v>0.62434467299594543</c:v>
                </c:pt>
                <c:pt idx="3458" formatCode="General">
                  <c:v>0.62434694098972399</c:v>
                </c:pt>
                <c:pt idx="3459" formatCode="General">
                  <c:v>0.62434920772390601</c:v>
                </c:pt>
                <c:pt idx="3460" formatCode="General">
                  <c:v>0.62435147319954065</c:v>
                </c:pt>
                <c:pt idx="3461" formatCode="General">
                  <c:v>0.62435373741767597</c:v>
                </c:pt>
                <c:pt idx="3462" formatCode="General">
                  <c:v>0.62435600037935868</c:v>
                </c:pt>
                <c:pt idx="3463" formatCode="General">
                  <c:v>0.6243582620856345</c:v>
                </c:pt>
                <c:pt idx="3464" formatCode="General">
                  <c:v>0.62436052253754781</c:v>
                </c:pt>
                <c:pt idx="3465" formatCode="General">
                  <c:v>0.62436278173614201</c:v>
                </c:pt>
                <c:pt idx="3466" formatCode="General">
                  <c:v>0.62436503968245927</c:v>
                </c:pt>
                <c:pt idx="3467" formatCode="General">
                  <c:v>0.62436729637754063</c:v>
                </c:pt>
                <c:pt idx="3468" formatCode="General">
                  <c:v>0.62436955182242582</c:v>
                </c:pt>
                <c:pt idx="3469" formatCode="General">
                  <c:v>0.62437180601815367</c:v>
                </c:pt>
                <c:pt idx="3470" formatCode="General">
                  <c:v>0.6243740589657617</c:v>
                </c:pt>
                <c:pt idx="3471" formatCode="General">
                  <c:v>0.6243763106662864</c:v>
                </c:pt>
                <c:pt idx="3472" formatCode="General">
                  <c:v>0.62437856112076295</c:v>
                </c:pt>
                <c:pt idx="3473" formatCode="General">
                  <c:v>0.62438081033022552</c:v>
                </c:pt>
                <c:pt idx="3474" formatCode="General">
                  <c:v>0.62438305829570706</c:v>
                </c:pt>
                <c:pt idx="3475" formatCode="General">
                  <c:v>0.62438530501823941</c:v>
                </c:pt>
                <c:pt idx="3476" formatCode="General">
                  <c:v>0.62438755049885319</c:v>
                </c:pt>
                <c:pt idx="3477" formatCode="General">
                  <c:v>0.62438979473857803</c:v>
                </c:pt>
                <c:pt idx="3478" formatCode="General">
                  <c:v>0.62439203773844232</c:v>
                </c:pt>
                <c:pt idx="3479" formatCode="General">
                  <c:v>0.62439427949947335</c:v>
                </c:pt>
                <c:pt idx="3480" formatCode="General">
                  <c:v>0.62439652002269719</c:v>
                </c:pt>
                <c:pt idx="3481" formatCode="General">
                  <c:v>0.62439875930913891</c:v>
                </c:pt>
                <c:pt idx="3482" formatCode="General">
                  <c:v>0.62440099735982246</c:v>
                </c:pt>
                <c:pt idx="3483" formatCode="General">
                  <c:v>0.62440323417577048</c:v>
                </c:pt>
                <c:pt idx="3484" formatCode="General">
                  <c:v>0.62440546975800459</c:v>
                </c:pt>
                <c:pt idx="3485" formatCode="General">
                  <c:v>0.62440770410754542</c:v>
                </c:pt>
                <c:pt idx="3486" formatCode="General">
                  <c:v>0.62440993722541216</c:v>
                </c:pt>
                <c:pt idx="3487" formatCode="General">
                  <c:v>0.62441216911262321</c:v>
                </c:pt>
                <c:pt idx="3488" formatCode="General">
                  <c:v>0.62441439977019553</c:v>
                </c:pt>
                <c:pt idx="3489" formatCode="General">
                  <c:v>0.6244166291991452</c:v>
                </c:pt>
                <c:pt idx="3490" formatCode="General">
                  <c:v>0.62441885740048719</c:v>
                </c:pt>
                <c:pt idx="3491" formatCode="General">
                  <c:v>0.62442108437523514</c:v>
                </c:pt>
                <c:pt idx="3492" formatCode="General">
                  <c:v>0.62442331012440178</c:v>
                </c:pt>
                <c:pt idx="3493" formatCode="General">
                  <c:v>0.62442553464899853</c:v>
                </c:pt>
                <c:pt idx="3494" formatCode="General">
                  <c:v>0.62442775795003591</c:v>
                </c:pt>
                <c:pt idx="3495" formatCode="General">
                  <c:v>0.62442998002852323</c:v>
                </c:pt>
                <c:pt idx="3496" formatCode="General">
                  <c:v>0.62443220088546869</c:v>
                </c:pt>
                <c:pt idx="3497" formatCode="General">
                  <c:v>0.62443442052187936</c:v>
                </c:pt>
                <c:pt idx="3498" formatCode="General">
                  <c:v>0.62443663893876122</c:v>
                </c:pt>
                <c:pt idx="3499" formatCode="General">
                  <c:v>0.62443885613711914</c:v>
                </c:pt>
                <c:pt idx="3500" formatCode="General">
                  <c:v>0.62444107211795685</c:v>
                </c:pt>
                <c:pt idx="3501" formatCode="General">
                  <c:v>0.62444328688227713</c:v>
                </c:pt>
                <c:pt idx="3502" formatCode="General">
                  <c:v>0.62444550043108149</c:v>
                </c:pt>
                <c:pt idx="3503" formatCode="General">
                  <c:v>0.62444771276537037</c:v>
                </c:pt>
                <c:pt idx="3504" formatCode="General">
                  <c:v>0.62444992388614329</c:v>
                </c:pt>
                <c:pt idx="3505" formatCode="General">
                  <c:v>0.62445213379439835</c:v>
                </c:pt>
                <c:pt idx="3506" formatCode="General">
                  <c:v>0.62445434249113285</c:v>
                </c:pt>
                <c:pt idx="3507" formatCode="General">
                  <c:v>0.6244565499773429</c:v>
                </c:pt>
                <c:pt idx="3508" formatCode="General">
                  <c:v>0.62445875625402336</c:v>
                </c:pt>
                <c:pt idx="3509" formatCode="General">
                  <c:v>0.62446096132216822</c:v>
                </c:pt>
                <c:pt idx="3510" formatCode="General">
                  <c:v>0.62446316518277034</c:v>
                </c:pt>
                <c:pt idx="3511" formatCode="General">
                  <c:v>0.62446536783682149</c:v>
                </c:pt>
                <c:pt idx="3512" formatCode="General">
                  <c:v>0.62446756928531222</c:v>
                </c:pt>
                <c:pt idx="3513" formatCode="General">
                  <c:v>0.62446976952923205</c:v>
                </c:pt>
                <c:pt idx="3514" formatCode="General">
                  <c:v>0.62447196856956955</c:v>
                </c:pt>
                <c:pt idx="3515" formatCode="General">
                  <c:v>0.62447416640731213</c:v>
                </c:pt>
                <c:pt idx="3516" formatCode="General">
                  <c:v>0.62447636304344611</c:v>
                </c:pt>
                <c:pt idx="3517" formatCode="General">
                  <c:v>0.62447855847895672</c:v>
                </c:pt>
                <c:pt idx="3518" formatCode="General">
                  <c:v>0.62448075271482806</c:v>
                </c:pt>
                <c:pt idx="3519" formatCode="General">
                  <c:v>0.62448294575204333</c:v>
                </c:pt>
                <c:pt idx="3520" formatCode="General">
                  <c:v>0.62448513759158442</c:v>
                </c:pt>
                <c:pt idx="3521" formatCode="General">
                  <c:v>0.62448732823443232</c:v>
                </c:pt>
                <c:pt idx="3522" formatCode="General">
                  <c:v>0.62448951768156691</c:v>
                </c:pt>
                <c:pt idx="3523" formatCode="General">
                  <c:v>0.62449170593396708</c:v>
                </c:pt>
                <c:pt idx="3524" formatCode="General">
                  <c:v>0.62449389299261049</c:v>
                </c:pt>
                <c:pt idx="3525" formatCode="General">
                  <c:v>0.6244960788584738</c:v>
                </c:pt>
                <c:pt idx="3526" formatCode="General">
                  <c:v>0.62449826353253257</c:v>
                </c:pt>
                <c:pt idx="3527" formatCode="General">
                  <c:v>0.62450044701576135</c:v>
                </c:pt>
                <c:pt idx="3528" formatCode="General">
                  <c:v>0.62450262930913369</c:v>
                </c:pt>
                <c:pt idx="3529" formatCode="General">
                  <c:v>0.62450481041362194</c:v>
                </c:pt>
                <c:pt idx="3530" formatCode="General">
                  <c:v>0.62450699033019752</c:v>
                </c:pt>
                <c:pt idx="3531" formatCode="General">
                  <c:v>0.62450916905983067</c:v>
                </c:pt>
                <c:pt idx="3532" formatCode="General">
                  <c:v>0.62451134660349061</c:v>
                </c:pt>
                <c:pt idx="3533" formatCode="General">
                  <c:v>0.62451352296214557</c:v>
                </c:pt>
                <c:pt idx="3534" formatCode="General">
                  <c:v>0.62451569813676266</c:v>
                </c:pt>
                <c:pt idx="3535" formatCode="General">
                  <c:v>0.624517872128308</c:v>
                </c:pt>
                <c:pt idx="3536" formatCode="General">
                  <c:v>0.6245200449377466</c:v>
                </c:pt>
                <c:pt idx="3537" formatCode="General">
                  <c:v>0.62452221656604245</c:v>
                </c:pt>
                <c:pt idx="3538" formatCode="General">
                  <c:v>0.62452438701415847</c:v>
                </c:pt>
                <c:pt idx="3539" formatCode="General">
                  <c:v>0.62452655628305653</c:v>
                </c:pt>
                <c:pt idx="3540" formatCode="General">
                  <c:v>0.62452872437369744</c:v>
                </c:pt>
                <c:pt idx="3541" formatCode="General">
                  <c:v>0.62453089128704109</c:v>
                </c:pt>
                <c:pt idx="3542" formatCode="General">
                  <c:v>0.62453305702404616</c:v>
                </c:pt>
                <c:pt idx="3543" formatCode="General">
                  <c:v>0.62453522158567043</c:v>
                </c:pt>
                <c:pt idx="3544" formatCode="General">
                  <c:v>0.62453738497287048</c:v>
                </c:pt>
                <c:pt idx="3545" formatCode="General">
                  <c:v>0.62453954718660198</c:v>
                </c:pt>
                <c:pt idx="3546" formatCode="General">
                  <c:v>0.62454170822781963</c:v>
                </c:pt>
                <c:pt idx="3547" formatCode="General">
                  <c:v>0.62454386809747686</c:v>
                </c:pt>
                <c:pt idx="3548" formatCode="General">
                  <c:v>0.62454602679652627</c:v>
                </c:pt>
                <c:pt idx="3549" formatCode="General">
                  <c:v>0.6245481843259193</c:v>
                </c:pt>
                <c:pt idx="3550" formatCode="General">
                  <c:v>0.62455034068660653</c:v>
                </c:pt>
                <c:pt idx="3551" formatCode="General">
                  <c:v>0.62455249587953732</c:v>
                </c:pt>
                <c:pt idx="3552" formatCode="General">
                  <c:v>0.62455464990566001</c:v>
                </c:pt>
                <c:pt idx="3553" formatCode="General">
                  <c:v>0.62455680276592207</c:v>
                </c:pt>
                <c:pt idx="3554" formatCode="General">
                  <c:v>0.62455895446126986</c:v>
                </c:pt>
                <c:pt idx="3555" formatCode="General">
                  <c:v>0.62456110499264872</c:v>
                </c:pt>
                <c:pt idx="3556" formatCode="General">
                  <c:v>0.62456325436100291</c:v>
                </c:pt>
                <c:pt idx="3557" formatCode="General">
                  <c:v>0.62456540256727577</c:v>
                </c:pt>
                <c:pt idx="3558" formatCode="General">
                  <c:v>0.62456754961240957</c:v>
                </c:pt>
                <c:pt idx="3559" formatCode="General">
                  <c:v>0.62456969549734553</c:v>
                </c:pt>
                <c:pt idx="3560" formatCode="General">
                  <c:v>0.62457184022302392</c:v>
                </c:pt>
                <c:pt idx="3561" formatCode="General">
                  <c:v>0.62457398379038387</c:v>
                </c:pt>
                <c:pt idx="3562" formatCode="General">
                  <c:v>0.62457612620036373</c:v>
                </c:pt>
                <c:pt idx="3563" formatCode="General">
                  <c:v>0.62457826745390055</c:v>
                </c:pt>
                <c:pt idx="3564" formatCode="General">
                  <c:v>0.62458040755193056</c:v>
                </c:pt>
                <c:pt idx="3565" formatCode="General">
                  <c:v>0.62458254649538902</c:v>
                </c:pt>
                <c:pt idx="3566" formatCode="General">
                  <c:v>0.62458468428520997</c:v>
                </c:pt>
                <c:pt idx="3567" formatCode="General">
                  <c:v>0.62458682092232654</c:v>
                </c:pt>
                <c:pt idx="3568" formatCode="General">
                  <c:v>0.62458895640767098</c:v>
                </c:pt>
                <c:pt idx="3569" formatCode="General">
                  <c:v>0.62459109074217445</c:v>
                </c:pt>
                <c:pt idx="3570" formatCode="General">
                  <c:v>0.62459322392676697</c:v>
                </c:pt>
                <c:pt idx="3571" formatCode="General">
                  <c:v>0.6245953559623777</c:v>
                </c:pt>
                <c:pt idx="3572" formatCode="General">
                  <c:v>0.62459748684993488</c:v>
                </c:pt>
                <c:pt idx="3573" formatCode="General">
                  <c:v>0.62459961659036556</c:v>
                </c:pt>
                <c:pt idx="3574" formatCode="General">
                  <c:v>0.62460174518459588</c:v>
                </c:pt>
                <c:pt idx="3575" formatCode="General">
                  <c:v>0.62460387263355099</c:v>
                </c:pt>
                <c:pt idx="3576" formatCode="General">
                  <c:v>0.62460599893815505</c:v>
                </c:pt>
                <c:pt idx="3577" formatCode="General">
                  <c:v>0.6246081240993312</c:v>
                </c:pt>
                <c:pt idx="3578" formatCode="General">
                  <c:v>0.62461024811800159</c:v>
                </c:pt>
                <c:pt idx="3579" formatCode="General">
                  <c:v>0.62461237099508737</c:v>
                </c:pt>
                <c:pt idx="3580" formatCode="General">
                  <c:v>0.62461449273150871</c:v>
                </c:pt>
                <c:pt idx="3581" formatCode="General">
                  <c:v>0.62461661332818486</c:v>
                </c:pt>
                <c:pt idx="3582" formatCode="General">
                  <c:v>0.62461873278603397</c:v>
                </c:pt>
                <c:pt idx="3583" formatCode="General">
                  <c:v>0.62462085110597332</c:v>
                </c:pt>
                <c:pt idx="3584" formatCode="General">
                  <c:v>0.62462296828891906</c:v>
                </c:pt>
                <c:pt idx="3585" formatCode="General">
                  <c:v>0.62462508433578645</c:v>
                </c:pt>
                <c:pt idx="3586" formatCode="General">
                  <c:v>0.62462719924748977</c:v>
                </c:pt>
                <c:pt idx="3587" formatCode="General">
                  <c:v>0.62462931302494229</c:v>
                </c:pt>
                <c:pt idx="3588" formatCode="General">
                  <c:v>0.62463142566905638</c:v>
                </c:pt>
                <c:pt idx="3589" formatCode="General">
                  <c:v>0.62463353718074333</c:v>
                </c:pt>
                <c:pt idx="3590" formatCode="General">
                  <c:v>0.62463564756091339</c:v>
                </c:pt>
                <c:pt idx="3591" formatCode="General">
                  <c:v>0.62463775681047606</c:v>
                </c:pt>
                <c:pt idx="3592" formatCode="General">
                  <c:v>0.62463986493033974</c:v>
                </c:pt>
                <c:pt idx="3593" formatCode="General">
                  <c:v>0.6246419719214118</c:v>
                </c:pt>
                <c:pt idx="3594" formatCode="General">
                  <c:v>0.62464407778459863</c:v>
                </c:pt>
                <c:pt idx="3595" formatCode="General">
                  <c:v>0.62464618252080584</c:v>
                </c:pt>
                <c:pt idx="3596" formatCode="General">
                  <c:v>0.62464828613093792</c:v>
                </c:pt>
                <c:pt idx="3597" formatCode="General">
                  <c:v>0.62465038861589839</c:v>
                </c:pt>
                <c:pt idx="3598" formatCode="General">
                  <c:v>0.62465248997658984</c:v>
                </c:pt>
                <c:pt idx="3599" formatCode="General">
                  <c:v>0.62465459021391379</c:v>
                </c:pt>
                <c:pt idx="3600" formatCode="General">
                  <c:v>0.62465668932877105</c:v>
                </c:pt>
                <c:pt idx="3601" formatCode="General">
                  <c:v>0.62465878732206126</c:v>
                </c:pt>
                <c:pt idx="3602" formatCode="General">
                  <c:v>0.62466088419468313</c:v>
                </c:pt>
                <c:pt idx="3603" formatCode="General">
                  <c:v>0.62466297994753439</c:v>
                </c:pt>
                <c:pt idx="3604" formatCode="General">
                  <c:v>0.62466507458151188</c:v>
                </c:pt>
                <c:pt idx="3605" formatCode="General">
                  <c:v>0.62466716809751144</c:v>
                </c:pt>
                <c:pt idx="3606" formatCode="General">
                  <c:v>0.62466926049642801</c:v>
                </c:pt>
                <c:pt idx="3607" formatCode="General">
                  <c:v>0.62467135177915545</c:v>
                </c:pt>
                <c:pt idx="3608" formatCode="General">
                  <c:v>0.6246734419465868</c:v>
                </c:pt>
                <c:pt idx="3609" formatCode="General">
                  <c:v>0.62467553099961415</c:v>
                </c:pt>
                <c:pt idx="3610" formatCode="General">
                  <c:v>0.62467761893912854</c:v>
                </c:pt>
                <c:pt idx="3611" formatCode="General">
                  <c:v>0.62467970576602005</c:v>
                </c:pt>
                <c:pt idx="3612" formatCode="General">
                  <c:v>0.62468179148117797</c:v>
                </c:pt>
                <c:pt idx="3613" formatCode="General">
                  <c:v>0.62468387608549047</c:v>
                </c:pt>
                <c:pt idx="3614" formatCode="General">
                  <c:v>0.62468595957984485</c:v>
                </c:pt>
                <c:pt idx="3615" formatCode="General">
                  <c:v>0.62468804196512739</c:v>
                </c:pt>
                <c:pt idx="3616" formatCode="General">
                  <c:v>0.62469012324222362</c:v>
                </c:pt>
                <c:pt idx="3617" formatCode="General">
                  <c:v>0.62469220341201792</c:v>
                </c:pt>
                <c:pt idx="3618" formatCode="General">
                  <c:v>0.62469428247539383</c:v>
                </c:pt>
                <c:pt idx="3619" formatCode="General">
                  <c:v>0.62469636043323384</c:v>
                </c:pt>
                <c:pt idx="3620" formatCode="General">
                  <c:v>0.62469843728641972</c:v>
                </c:pt>
                <c:pt idx="3621" formatCode="General">
                  <c:v>0.62470051303583218</c:v>
                </c:pt>
                <c:pt idx="3622" formatCode="General">
                  <c:v>0.62470258768235087</c:v>
                </c:pt>
                <c:pt idx="3623" formatCode="General">
                  <c:v>0.62470466122685475</c:v>
                </c:pt>
                <c:pt idx="3624" formatCode="General">
                  <c:v>0.62470673367022167</c:v>
                </c:pt>
                <c:pt idx="3625" formatCode="General">
                  <c:v>0.62470880501332859</c:v>
                </c:pt>
                <c:pt idx="3626" formatCode="General">
                  <c:v>0.62471087525705149</c:v>
                </c:pt>
                <c:pt idx="3627" formatCode="General">
                  <c:v>0.62471294440226555</c:v>
                </c:pt>
                <c:pt idx="3628" formatCode="General">
                  <c:v>0.62471501244984495</c:v>
                </c:pt>
                <c:pt idx="3629" formatCode="General">
                  <c:v>0.6247170794006629</c:v>
                </c:pt>
                <c:pt idx="3630" formatCode="General">
                  <c:v>0.6247191452555918</c:v>
                </c:pt>
                <c:pt idx="3631" formatCode="General">
                  <c:v>0.62472121001550296</c:v>
                </c:pt>
                <c:pt idx="3632" formatCode="General">
                  <c:v>0.6247232736812669</c:v>
                </c:pt>
                <c:pt idx="3633" formatCode="General">
                  <c:v>0.62472533625375326</c:v>
                </c:pt>
                <c:pt idx="3634" formatCode="General">
                  <c:v>0.62472739773383057</c:v>
                </c:pt>
                <c:pt idx="3635" formatCode="General">
                  <c:v>0.62472945812236658</c:v>
                </c:pt>
                <c:pt idx="3636" formatCode="General">
                  <c:v>0.62473151742022803</c:v>
                </c:pt>
                <c:pt idx="3637" formatCode="General">
                  <c:v>0.6247335756282808</c:v>
                </c:pt>
                <c:pt idx="3638" formatCode="General">
                  <c:v>0.62473563274738986</c:v>
                </c:pt>
                <c:pt idx="3639" formatCode="General">
                  <c:v>0.62473768877841929</c:v>
                </c:pt>
                <c:pt idx="3640" formatCode="General">
                  <c:v>0.62473974372223218</c:v>
                </c:pt>
                <c:pt idx="3641" formatCode="General">
                  <c:v>0.62474179757969084</c:v>
                </c:pt>
                <c:pt idx="3642" formatCode="General">
                  <c:v>0.62474385035165647</c:v>
                </c:pt>
                <c:pt idx="3643" formatCode="General">
                  <c:v>0.6247459020389895</c:v>
                </c:pt>
                <c:pt idx="3644" formatCode="General">
                  <c:v>0.62474795264254945</c:v>
                </c:pt>
                <c:pt idx="3645" formatCode="General">
                  <c:v>0.62475000216319487</c:v>
                </c:pt>
                <c:pt idx="3646" formatCode="General">
                  <c:v>0.6247520506017834</c:v>
                </c:pt>
                <c:pt idx="3647" formatCode="General">
                  <c:v>0.62475409795917192</c:v>
                </c:pt>
                <c:pt idx="3648" formatCode="General">
                  <c:v>0.62475614423621617</c:v>
                </c:pt>
                <c:pt idx="3649" formatCode="General">
                  <c:v>0.62475818943377115</c:v>
                </c:pt>
                <c:pt idx="3650" formatCode="General">
                  <c:v>0.62476023355269095</c:v>
                </c:pt>
                <c:pt idx="3651" formatCode="General">
                  <c:v>0.62476227659382866</c:v>
                </c:pt>
                <c:pt idx="3652" formatCode="General">
                  <c:v>0.6247643185580366</c:v>
                </c:pt>
                <c:pt idx="3653" formatCode="General">
                  <c:v>0.6247663594461661</c:v>
                </c:pt>
                <c:pt idx="3654" formatCode="General">
                  <c:v>0.62476839925906758</c:v>
                </c:pt>
                <c:pt idx="3655" formatCode="General">
                  <c:v>0.62477043799759069</c:v>
                </c:pt>
                <c:pt idx="3656" formatCode="General">
                  <c:v>0.62477247566258398</c:v>
                </c:pt>
                <c:pt idx="3657" formatCode="General">
                  <c:v>0.62477451225489533</c:v>
                </c:pt>
                <c:pt idx="3658" formatCode="General">
                  <c:v>0.62477654777537162</c:v>
                </c:pt>
                <c:pt idx="3659" formatCode="General">
                  <c:v>0.62477858222485883</c:v>
                </c:pt>
                <c:pt idx="3660" formatCode="General">
                  <c:v>0.62478061560420206</c:v>
                </c:pt>
                <c:pt idx="3661" formatCode="General">
                  <c:v>0.62478264791424554</c:v>
                </c:pt>
                <c:pt idx="3662" formatCode="General">
                  <c:v>0.62478467915583258</c:v>
                </c:pt>
                <c:pt idx="3663" formatCode="General">
                  <c:v>0.62478670932980562</c:v>
                </c:pt>
                <c:pt idx="3664" formatCode="General">
                  <c:v>0.62478873843700622</c:v>
                </c:pt>
                <c:pt idx="3665" formatCode="General">
                  <c:v>0.62479076647827503</c:v>
                </c:pt>
                <c:pt idx="3666" formatCode="General">
                  <c:v>0.62479279345445182</c:v>
                </c:pt>
                <c:pt idx="3667" formatCode="General">
                  <c:v>0.6247948193663756</c:v>
                </c:pt>
                <c:pt idx="3668" formatCode="General">
                  <c:v>0.62479684421488424</c:v>
                </c:pt>
                <c:pt idx="3669" formatCode="General">
                  <c:v>0.62479886800081497</c:v>
                </c:pt>
                <c:pt idx="3670" formatCode="General">
                  <c:v>0.62480089072500411</c:v>
                </c:pt>
                <c:pt idx="3671" formatCode="General">
                  <c:v>0.62480291238828689</c:v>
                </c:pt>
                <c:pt idx="3672" formatCode="General">
                  <c:v>0.62480493299149797</c:v>
                </c:pt>
                <c:pt idx="3673" formatCode="General">
                  <c:v>0.62480695253547092</c:v>
                </c:pt>
                <c:pt idx="3674" formatCode="General">
                  <c:v>0.6248089710210385</c:v>
                </c:pt>
                <c:pt idx="3675" formatCode="General">
                  <c:v>0.6248109884490326</c:v>
                </c:pt>
                <c:pt idx="3676" formatCode="General">
                  <c:v>0.62481300482028435</c:v>
                </c:pt>
                <c:pt idx="3677" formatCode="General">
                  <c:v>0.62481502013562373</c:v>
                </c:pt>
                <c:pt idx="3678" formatCode="General">
                  <c:v>0.6248170343958801</c:v>
                </c:pt>
                <c:pt idx="3679" formatCode="General">
                  <c:v>0.62481904760188189</c:v>
                </c:pt>
                <c:pt idx="3680" formatCode="General">
                  <c:v>0.62482105975445668</c:v>
                </c:pt>
                <c:pt idx="3681" formatCode="General">
                  <c:v>0.62482307085443101</c:v>
                </c:pt>
                <c:pt idx="3682" formatCode="General">
                  <c:v>0.62482508090263078</c:v>
                </c:pt>
                <c:pt idx="3683" formatCode="General">
                  <c:v>0.62482708989988089</c:v>
                </c:pt>
                <c:pt idx="3684" formatCode="General">
                  <c:v>0.62482909784700558</c:v>
                </c:pt>
                <c:pt idx="3685" formatCode="General">
                  <c:v>0.62483110474482795</c:v>
                </c:pt>
                <c:pt idx="3686" formatCode="General">
                  <c:v>0.62483311059417035</c:v>
                </c:pt>
                <c:pt idx="3687" formatCode="General">
                  <c:v>0.62483511539585435</c:v>
                </c:pt>
                <c:pt idx="3688" formatCode="General">
                  <c:v>0.6248371191507005</c:v>
                </c:pt>
                <c:pt idx="3689" formatCode="General">
                  <c:v>0.62483912185952861</c:v>
                </c:pt>
                <c:pt idx="3690" formatCode="General">
                  <c:v>0.62484112352315768</c:v>
                </c:pt>
                <c:pt idx="3691" formatCode="General">
                  <c:v>0.62484312414240584</c:v>
                </c:pt>
                <c:pt idx="3692" formatCode="General">
                  <c:v>0.6248451237180902</c:v>
                </c:pt>
                <c:pt idx="3693" formatCode="General">
                  <c:v>0.62484712225102712</c:v>
                </c:pt>
                <c:pt idx="3694" formatCode="General">
                  <c:v>0.62484911974203228</c:v>
                </c:pt>
                <c:pt idx="3695" formatCode="General">
                  <c:v>0.62485111619192024</c:v>
                </c:pt>
                <c:pt idx="3696" formatCode="General">
                  <c:v>0.62485311160150481</c:v>
                </c:pt>
                <c:pt idx="3697" formatCode="General">
                  <c:v>0.62485510597159899</c:v>
                </c:pt>
                <c:pt idx="3698" formatCode="General">
                  <c:v>0.62485709930301492</c:v>
                </c:pt>
                <c:pt idx="3699" formatCode="General">
                  <c:v>0.62485909159656383</c:v>
                </c:pt>
                <c:pt idx="3700" formatCode="General">
                  <c:v>0.62486108285305619</c:v>
                </c:pt>
                <c:pt idx="3701" formatCode="General">
                  <c:v>0.62486307307330169</c:v>
                </c:pt>
                <c:pt idx="3702" formatCode="General">
                  <c:v>0.62486506225810889</c:v>
                </c:pt>
                <c:pt idx="3703" formatCode="General">
                  <c:v>0.62486705040828583</c:v>
                </c:pt>
                <c:pt idx="3704" formatCode="General">
                  <c:v>0.62486903752463963</c:v>
                </c:pt>
                <c:pt idx="3705" formatCode="General">
                  <c:v>0.62487102360797642</c:v>
                </c:pt>
                <c:pt idx="3706" formatCode="General">
                  <c:v>0.62487300865910156</c:v>
                </c:pt>
                <c:pt idx="3707" formatCode="General">
                  <c:v>0.62487499267881974</c:v>
                </c:pt>
                <c:pt idx="3708" formatCode="General">
                  <c:v>0.62487697566793454</c:v>
                </c:pt>
                <c:pt idx="3709" formatCode="General">
                  <c:v>0.62487895762724899</c:v>
                </c:pt>
                <c:pt idx="3710" formatCode="General">
                  <c:v>0.62488093855756499</c:v>
                </c:pt>
                <c:pt idx="3711" formatCode="General">
                  <c:v>0.62488291845968391</c:v>
                </c:pt>
                <c:pt idx="3712" formatCode="General">
                  <c:v>0.624884897334406</c:v>
                </c:pt>
                <c:pt idx="3713" formatCode="General">
                  <c:v>0.62488687518253083</c:v>
                </c:pt>
                <c:pt idx="3714" formatCode="General">
                  <c:v>0.62488885200485722</c:v>
                </c:pt>
                <c:pt idx="3715" formatCode="General">
                  <c:v>0.62489082780218297</c:v>
                </c:pt>
                <c:pt idx="3716" formatCode="General">
                  <c:v>0.62489280257530522</c:v>
                </c:pt>
                <c:pt idx="3717" formatCode="General">
                  <c:v>0.62489477632502022</c:v>
                </c:pt>
                <c:pt idx="3718" formatCode="General">
                  <c:v>0.62489674905212333</c:v>
                </c:pt>
                <c:pt idx="3719" formatCode="General">
                  <c:v>0.62489872075740915</c:v>
                </c:pt>
                <c:pt idx="3720" formatCode="General">
                  <c:v>0.62490069144167149</c:v>
                </c:pt>
                <c:pt idx="3721" formatCode="General">
                  <c:v>0.62490266110570336</c:v>
                </c:pt>
                <c:pt idx="3722" formatCode="General">
                  <c:v>0.62490462975029681</c:v>
                </c:pt>
                <c:pt idx="3723" formatCode="General">
                  <c:v>0.6249065973762431</c:v>
                </c:pt>
                <c:pt idx="3724" formatCode="General">
                  <c:v>0.62490856398433281</c:v>
                </c:pt>
                <c:pt idx="3725" formatCode="General">
                  <c:v>0.62491052957535553</c:v>
                </c:pt>
                <c:pt idx="3726" formatCode="General">
                  <c:v>0.6249124941501002</c:v>
                </c:pt>
                <c:pt idx="3727" formatCode="General">
                  <c:v>0.62491445770935483</c:v>
                </c:pt>
                <c:pt idx="3728" formatCode="General">
                  <c:v>0.62491642025390659</c:v>
                </c:pt>
                <c:pt idx="3729" formatCode="General">
                  <c:v>0.62491838178454195</c:v>
                </c:pt>
                <c:pt idx="3730" formatCode="General">
                  <c:v>0.62492034230204652</c:v>
                </c:pt>
                <c:pt idx="3731" formatCode="General">
                  <c:v>0.62492230180720509</c:v>
                </c:pt>
                <c:pt idx="3732" formatCode="General">
                  <c:v>0.62492426030080162</c:v>
                </c:pt>
                <c:pt idx="3733" formatCode="General">
                  <c:v>0.62492621778361923</c:v>
                </c:pt>
                <c:pt idx="3734" formatCode="General">
                  <c:v>0.62492817425644032</c:v>
                </c:pt>
                <c:pt idx="3735" formatCode="General">
                  <c:v>0.62493012972004647</c:v>
                </c:pt>
                <c:pt idx="3736" formatCode="General">
                  <c:v>0.62493208417521839</c:v>
                </c:pt>
                <c:pt idx="3737" formatCode="General">
                  <c:v>0.62493403762273603</c:v>
                </c:pt>
                <c:pt idx="3738" formatCode="General">
                  <c:v>0.62493599006337852</c:v>
                </c:pt>
                <c:pt idx="3739" formatCode="General">
                  <c:v>0.62493794149792425</c:v>
                </c:pt>
                <c:pt idx="3740" formatCode="General">
                  <c:v>0.62493989192715071</c:v>
                </c:pt>
                <c:pt idx="3741" formatCode="General">
                  <c:v>0.62494184135183461</c:v>
                </c:pt>
                <c:pt idx="3742" formatCode="General">
                  <c:v>0.62494378977275189</c:v>
                </c:pt>
                <c:pt idx="3743" formatCode="General">
                  <c:v>0.6249457371906777</c:v>
                </c:pt>
                <c:pt idx="3744" formatCode="General">
                  <c:v>0.62494768360638642</c:v>
                </c:pt>
                <c:pt idx="3745" formatCode="General">
                  <c:v>0.62494962902065154</c:v>
                </c:pt>
                <c:pt idx="3746" formatCode="General">
                  <c:v>0.62495157343424579</c:v>
                </c:pt>
                <c:pt idx="3747" formatCode="General">
                  <c:v>0.62495351684794109</c:v>
                </c:pt>
                <c:pt idx="3748" formatCode="General">
                  <c:v>0.62495545926250862</c:v>
                </c:pt>
                <c:pt idx="3749" formatCode="General">
                  <c:v>0.62495740067871874</c:v>
                </c:pt>
                <c:pt idx="3750" formatCode="General">
                  <c:v>0.62495934109734108</c:v>
                </c:pt>
                <c:pt idx="3751" formatCode="General">
                  <c:v>0.62496128051914435</c:v>
                </c:pt>
                <c:pt idx="3752" formatCode="General">
                  <c:v>0.62496321894489648</c:v>
                </c:pt>
                <c:pt idx="3753" formatCode="General">
                  <c:v>0.62496515637536476</c:v>
                </c:pt>
                <c:pt idx="3754" formatCode="General">
                  <c:v>0.62496709281131557</c:v>
                </c:pt>
                <c:pt idx="3755" formatCode="General">
                  <c:v>0.62496902825351452</c:v>
                </c:pt>
                <c:pt idx="3756" formatCode="General">
                  <c:v>0.62497096270272656</c:v>
                </c:pt>
                <c:pt idx="3757" formatCode="General">
                  <c:v>0.62497289615971563</c:v>
                </c:pt>
                <c:pt idx="3758" formatCode="General">
                  <c:v>0.624974828625245</c:v>
                </c:pt>
                <c:pt idx="3759" formatCode="General">
                  <c:v>0.62497676010007719</c:v>
                </c:pt>
                <c:pt idx="3760" formatCode="General">
                  <c:v>0.62497869058497391</c:v>
                </c:pt>
                <c:pt idx="3761" formatCode="General">
                  <c:v>0.6249806200806961</c:v>
                </c:pt>
                <c:pt idx="3762" formatCode="General">
                  <c:v>0.62498254858800384</c:v>
                </c:pt>
                <c:pt idx="3763" formatCode="General">
                  <c:v>0.62498447610765651</c:v>
                </c:pt>
                <c:pt idx="3764" formatCode="General">
                  <c:v>0.62498640264041272</c:v>
                </c:pt>
                <c:pt idx="3765" formatCode="General">
                  <c:v>0.62498832818703032</c:v>
                </c:pt>
                <c:pt idx="3766" formatCode="General">
                  <c:v>0.62499025274826625</c:v>
                </c:pt>
                <c:pt idx="3767" formatCode="General">
                  <c:v>0.62499217632487691</c:v>
                </c:pt>
                <c:pt idx="3768" formatCode="General">
                  <c:v>0.6249940989176177</c:v>
                </c:pt>
                <c:pt idx="3769" formatCode="General">
                  <c:v>0.62499602052724335</c:v>
                </c:pt>
                <c:pt idx="3770" formatCode="General">
                  <c:v>0.6249979411545078</c:v>
                </c:pt>
                <c:pt idx="3771" formatCode="General">
                  <c:v>0.62499986080016423</c:v>
                </c:pt>
                <c:pt idx="3772" formatCode="General">
                  <c:v>0.62500177946496505</c:v>
                </c:pt>
                <c:pt idx="3773" formatCode="General">
                  <c:v>0.62500369714966186</c:v>
                </c:pt>
                <c:pt idx="3774" formatCode="General">
                  <c:v>0.62500561385500553</c:v>
                </c:pt>
                <c:pt idx="3775" formatCode="General">
                  <c:v>0.6250075295817461</c:v>
                </c:pt>
                <c:pt idx="3776" formatCode="General">
                  <c:v>0.62500944433063299</c:v>
                </c:pt>
                <c:pt idx="3777" formatCode="General">
                  <c:v>0.62501135810241482</c:v>
                </c:pt>
                <c:pt idx="3778" formatCode="General">
                  <c:v>0.62501327089783931</c:v>
                </c:pt>
                <c:pt idx="3779" formatCode="General">
                  <c:v>0.62501518271765355</c:v>
                </c:pt>
                <c:pt idx="3780" formatCode="General">
                  <c:v>0.62501709356260371</c:v>
                </c:pt>
                <c:pt idx="3781" formatCode="General">
                  <c:v>0.62501900343343542</c:v>
                </c:pt>
                <c:pt idx="3782" formatCode="General">
                  <c:v>0.62502091233089341</c:v>
                </c:pt>
                <c:pt idx="3783" formatCode="General">
                  <c:v>0.62502282025572165</c:v>
                </c:pt>
                <c:pt idx="3784" formatCode="General">
                  <c:v>0.62502472720866342</c:v>
                </c:pt>
                <c:pt idx="3785" formatCode="General">
                  <c:v>0.62502663319046126</c:v>
                </c:pt>
                <c:pt idx="3786" formatCode="General">
                  <c:v>0.62502853820185678</c:v>
                </c:pt>
                <c:pt idx="3787" formatCode="General">
                  <c:v>0.62503044224359106</c:v>
                </c:pt>
                <c:pt idx="3788" formatCode="General">
                  <c:v>0.62503234531640428</c:v>
                </c:pt>
                <c:pt idx="3789" formatCode="General">
                  <c:v>0.62503424742103586</c:v>
                </c:pt>
                <c:pt idx="3790" formatCode="General">
                  <c:v>0.62503614855822454</c:v>
                </c:pt>
                <c:pt idx="3791" formatCode="General">
                  <c:v>0.62503804872870827</c:v>
                </c:pt>
                <c:pt idx="3792" formatCode="General">
                  <c:v>0.62503994793322426</c:v>
                </c:pt>
                <c:pt idx="3793" formatCode="General">
                  <c:v>0.62504184617250902</c:v>
                </c:pt>
                <c:pt idx="3794" formatCode="General">
                  <c:v>0.62504374344729818</c:v>
                </c:pt>
                <c:pt idx="3795" formatCode="General">
                  <c:v>0.62504563975832683</c:v>
                </c:pt>
                <c:pt idx="3796" formatCode="General">
                  <c:v>0.62504753510632904</c:v>
                </c:pt>
                <c:pt idx="3797" formatCode="General">
                  <c:v>0.62504942949203846</c:v>
                </c:pt>
                <c:pt idx="3798" formatCode="General">
                  <c:v>0.6250513229161877</c:v>
                </c:pt>
                <c:pt idx="3799" formatCode="General">
                  <c:v>0.62505321537950875</c:v>
                </c:pt>
                <c:pt idx="3800" formatCode="General">
                  <c:v>0.6250551068827328</c:v>
                </c:pt>
                <c:pt idx="3801" formatCode="General">
                  <c:v>0.62505699742659049</c:v>
                </c:pt>
                <c:pt idx="3802" formatCode="General">
                  <c:v>0.62505888701181145</c:v>
                </c:pt>
                <c:pt idx="3803" formatCode="General">
                  <c:v>0.62506077563912477</c:v>
                </c:pt>
                <c:pt idx="3804" formatCode="General">
                  <c:v>0.62506266330925875</c:v>
                </c:pt>
                <c:pt idx="3805" formatCode="General">
                  <c:v>0.62506455002294092</c:v>
                </c:pt>
                <c:pt idx="3806" formatCode="General">
                  <c:v>0.62506643578089804</c:v>
                </c:pt>
                <c:pt idx="3807" formatCode="General">
                  <c:v>0.6250683205838562</c:v>
                </c:pt>
                <c:pt idx="3808" formatCode="General">
                  <c:v>0.62507020443254069</c:v>
                </c:pt>
                <c:pt idx="3809" formatCode="General">
                  <c:v>0.62507208732767616</c:v>
                </c:pt>
                <c:pt idx="3810" formatCode="General">
                  <c:v>0.62507396926998648</c:v>
                </c:pt>
                <c:pt idx="3811" formatCode="General">
                  <c:v>0.62507585026019485</c:v>
                </c:pt>
                <c:pt idx="3812" formatCode="General">
                  <c:v>0.62507773029902358</c:v>
                </c:pt>
                <c:pt idx="3813" formatCode="General">
                  <c:v>0.62507960938719431</c:v>
                </c:pt>
                <c:pt idx="3814" formatCode="General">
                  <c:v>0.62508148752542803</c:v>
                </c:pt>
                <c:pt idx="3815" formatCode="General">
                  <c:v>0.62508336471444492</c:v>
                </c:pt>
                <c:pt idx="3816" formatCode="General">
                  <c:v>0.62508524095496454</c:v>
                </c:pt>
                <c:pt idx="3817" formatCode="General">
                  <c:v>0.62508711624770563</c:v>
                </c:pt>
                <c:pt idx="3818" formatCode="General">
                  <c:v>0.62508899059338618</c:v>
                </c:pt>
                <c:pt idx="3819" formatCode="General">
                  <c:v>0.62509086399272351</c:v>
                </c:pt>
                <c:pt idx="3820" formatCode="General">
                  <c:v>0.62509273644643415</c:v>
                </c:pt>
                <c:pt idx="3821" formatCode="General">
                  <c:v>0.62509460795523408</c:v>
                </c:pt>
                <c:pt idx="3822" formatCode="General">
                  <c:v>0.62509647851983829</c:v>
                </c:pt>
                <c:pt idx="3823" formatCode="General">
                  <c:v>0.62509834814096132</c:v>
                </c:pt>
                <c:pt idx="3824" formatCode="General">
                  <c:v>0.62510021681931682</c:v>
                </c:pt>
                <c:pt idx="3825" formatCode="General">
                  <c:v>0.62510208455561778</c:v>
                </c:pt>
                <c:pt idx="3826" formatCode="General">
                  <c:v>0.62510395135057639</c:v>
                </c:pt>
                <c:pt idx="3827" formatCode="General">
                  <c:v>0.62510581720490421</c:v>
                </c:pt>
                <c:pt idx="3828" formatCode="General">
                  <c:v>0.62510768211931211</c:v>
                </c:pt>
                <c:pt idx="3829" formatCode="General">
                  <c:v>0.62510954609451019</c:v>
                </c:pt>
                <c:pt idx="3830" formatCode="General">
                  <c:v>0.62511140913120777</c:v>
                </c:pt>
                <c:pt idx="3831" formatCode="General">
                  <c:v>0.62511327123011362</c:v>
                </c:pt>
                <c:pt idx="3832" formatCode="General">
                  <c:v>0.62511513239193561</c:v>
                </c:pt>
                <c:pt idx="3833" formatCode="General">
                  <c:v>0.62511699261738107</c:v>
                </c:pt>
                <c:pt idx="3834" formatCode="General">
                  <c:v>0.62511885190715655</c:v>
                </c:pt>
                <c:pt idx="3835" formatCode="General">
                  <c:v>0.6251207102619678</c:v>
                </c:pt>
                <c:pt idx="3836" formatCode="General">
                  <c:v>0.62512256768251995</c:v>
                </c:pt>
                <c:pt idx="3837" formatCode="General">
                  <c:v>0.62512442416951741</c:v>
                </c:pt>
                <c:pt idx="3838" formatCode="General">
                  <c:v>0.62512627972366397</c:v>
                </c:pt>
                <c:pt idx="3839" formatCode="General">
                  <c:v>0.6251281343456625</c:v>
                </c:pt>
                <c:pt idx="3840" formatCode="General">
                  <c:v>0.62512998803621533</c:v>
                </c:pt>
                <c:pt idx="3841" formatCode="General">
                  <c:v>0.62513184079602402</c:v>
                </c:pt>
                <c:pt idx="3842" formatCode="General">
                  <c:v>0.62513369262578955</c:v>
                </c:pt>
                <c:pt idx="3843" formatCode="General">
                  <c:v>0.62513554352621192</c:v>
                </c:pt>
                <c:pt idx="3844" formatCode="General">
                  <c:v>0.6251373934979908</c:v>
                </c:pt>
                <c:pt idx="3845" formatCode="General">
                  <c:v>0.62513924254182485</c:v>
                </c:pt>
                <c:pt idx="3846" formatCode="General">
                  <c:v>0.62514109065841206</c:v>
                </c:pt>
                <c:pt idx="3847" formatCode="General">
                  <c:v>0.62514293784844988</c:v>
                </c:pt>
                <c:pt idx="3848" formatCode="General">
                  <c:v>0.62514478411263508</c:v>
                </c:pt>
                <c:pt idx="3849" formatCode="General">
                  <c:v>0.62514662945166344</c:v>
                </c:pt>
                <c:pt idx="3850" formatCode="General">
                  <c:v>0.6251484738662304</c:v>
                </c:pt>
                <c:pt idx="3851" formatCode="General">
                  <c:v>0.62515031735703042</c:v>
                </c:pt>
                <c:pt idx="3852" formatCode="General">
                  <c:v>0.62515215992475748</c:v>
                </c:pt>
                <c:pt idx="3853" formatCode="General">
                  <c:v>0.6251540015701047</c:v>
                </c:pt>
                <c:pt idx="3854" formatCode="General">
                  <c:v>0.62515584229376453</c:v>
                </c:pt>
                <c:pt idx="3855" formatCode="General">
                  <c:v>0.62515768209642886</c:v>
                </c:pt>
                <c:pt idx="3856" formatCode="General">
                  <c:v>0.62515952097878869</c:v>
                </c:pt>
                <c:pt idx="3857" formatCode="General">
                  <c:v>0.62516135894153457</c:v>
                </c:pt>
                <c:pt idx="3858" formatCode="General">
                  <c:v>0.62516319598535619</c:v>
                </c:pt>
                <c:pt idx="3859" formatCode="General">
                  <c:v>0.62516503211094254</c:v>
                </c:pt>
                <c:pt idx="3860" formatCode="General">
                  <c:v>0.62516686731898197</c:v>
                </c:pt>
                <c:pt idx="3861" formatCode="General">
                  <c:v>0.62516870161016214</c:v>
                </c:pt>
                <c:pt idx="3862" formatCode="General">
                  <c:v>0.62517053498517006</c:v>
                </c:pt>
                <c:pt idx="3863" formatCode="General">
                  <c:v>0.62517236744469196</c:v>
                </c:pt>
                <c:pt idx="3864" formatCode="General">
                  <c:v>0.62517419898941351</c:v>
                </c:pt>
                <c:pt idx="3865" formatCode="General">
                  <c:v>0.6251760296200195</c:v>
                </c:pt>
                <c:pt idx="3866" formatCode="General">
                  <c:v>0.62517785933719427</c:v>
                </c:pt>
                <c:pt idx="3867" formatCode="General">
                  <c:v>0.62517968814162139</c:v>
                </c:pt>
                <c:pt idx="3868" formatCode="General">
                  <c:v>0.62518151603398364</c:v>
                </c:pt>
                <c:pt idx="3869" formatCode="General">
                  <c:v>0.62518334301496326</c:v>
                </c:pt>
                <c:pt idx="3870" formatCode="General">
                  <c:v>0.6251851690852418</c:v>
                </c:pt>
                <c:pt idx="3871" formatCode="General">
                  <c:v>0.62518699424549995</c:v>
                </c:pt>
                <c:pt idx="3872" formatCode="General">
                  <c:v>0.62518881849641794</c:v>
                </c:pt>
                <c:pt idx="3873" formatCode="General">
                  <c:v>0.62519064183867534</c:v>
                </c:pt>
                <c:pt idx="3874" formatCode="General">
                  <c:v>0.62519246427295083</c:v>
                </c:pt>
                <c:pt idx="3875" formatCode="General">
                  <c:v>0.62519428579992253</c:v>
                </c:pt>
                <c:pt idx="3876" formatCode="General">
                  <c:v>0.62519610642026791</c:v>
                </c:pt>
                <c:pt idx="3877" formatCode="General">
                  <c:v>0.62519792613466374</c:v>
                </c:pt>
                <c:pt idx="3878" formatCode="General">
                  <c:v>0.62519974494378605</c:v>
                </c:pt>
                <c:pt idx="3879" formatCode="General">
                  <c:v>0.6252015628483103</c:v>
                </c:pt>
                <c:pt idx="3880" formatCode="General">
                  <c:v>0.62520337984891128</c:v>
                </c:pt>
                <c:pt idx="3881" formatCode="General">
                  <c:v>0.625205195946263</c:v>
                </c:pt>
                <c:pt idx="3882" formatCode="General">
                  <c:v>0.62520701114103894</c:v>
                </c:pt>
                <c:pt idx="3883" formatCode="General">
                  <c:v>0.62520882543391187</c:v>
                </c:pt>
                <c:pt idx="3884" formatCode="General">
                  <c:v>0.62521063882555383</c:v>
                </c:pt>
                <c:pt idx="3885" formatCode="General">
                  <c:v>0.62521245131663616</c:v>
                </c:pt>
                <c:pt idx="3886" formatCode="General">
                  <c:v>0.62521426290782967</c:v>
                </c:pt>
                <c:pt idx="3887" formatCode="General">
                  <c:v>0.62521607359980436</c:v>
                </c:pt>
                <c:pt idx="3888" formatCode="General">
                  <c:v>0.6252178833932297</c:v>
                </c:pt>
                <c:pt idx="3889" formatCode="General">
                  <c:v>0.62521969228877439</c:v>
                </c:pt>
                <c:pt idx="3890" formatCode="General">
                  <c:v>0.62522150028710655</c:v>
                </c:pt>
                <c:pt idx="3891" formatCode="General">
                  <c:v>0.62522330738889353</c:v>
                </c:pt>
                <c:pt idx="3892" formatCode="General">
                  <c:v>0.62522511359480215</c:v>
                </c:pt>
                <c:pt idx="3893" formatCode="General">
                  <c:v>0.62522691890549853</c:v>
                </c:pt>
                <c:pt idx="3894" formatCode="General">
                  <c:v>0.62522872332164803</c:v>
                </c:pt>
                <c:pt idx="3895" formatCode="General">
                  <c:v>0.62523052684391545</c:v>
                </c:pt>
                <c:pt idx="3896" formatCode="General">
                  <c:v>0.62523232947296492</c:v>
                </c:pt>
                <c:pt idx="3897" formatCode="General">
                  <c:v>0.62523413120945992</c:v>
                </c:pt>
                <c:pt idx="3898" formatCode="General">
                  <c:v>0.62523593205406314</c:v>
                </c:pt>
                <c:pt idx="3899" formatCode="General">
                  <c:v>0.62523773200743682</c:v>
                </c:pt>
                <c:pt idx="3900" formatCode="General">
                  <c:v>0.62523953107024244</c:v>
                </c:pt>
                <c:pt idx="3901" formatCode="General">
                  <c:v>0.6252413292431408</c:v>
                </c:pt>
                <c:pt idx="3902" formatCode="General">
                  <c:v>0.62524312652679215</c:v>
                </c:pt>
                <c:pt idx="3903" formatCode="General">
                  <c:v>0.62524492292185596</c:v>
                </c:pt>
                <c:pt idx="3904" formatCode="General">
                  <c:v>0.62524671842899104</c:v>
                </c:pt>
                <c:pt idx="3905" formatCode="General">
                  <c:v>0.62524851304885576</c:v>
                </c:pt>
                <c:pt idx="3906" formatCode="General">
                  <c:v>0.62525030678210758</c:v>
                </c:pt>
                <c:pt idx="3907" formatCode="General">
                  <c:v>0.62525209962940342</c:v>
                </c:pt>
                <c:pt idx="3908" formatCode="General">
                  <c:v>0.62525389159139966</c:v>
                </c:pt>
                <c:pt idx="3909" formatCode="General">
                  <c:v>0.62525568266875187</c:v>
                </c:pt>
                <c:pt idx="3910" formatCode="General">
                  <c:v>0.62525747286211497</c:v>
                </c:pt>
                <c:pt idx="3911" formatCode="General">
                  <c:v>0.62525926217214345</c:v>
                </c:pt>
                <c:pt idx="3912" formatCode="General">
                  <c:v>0.62526105059949089</c:v>
                </c:pt>
                <c:pt idx="3913" formatCode="General">
                  <c:v>0.62526283814481032</c:v>
                </c:pt>
                <c:pt idx="3914" formatCode="General">
                  <c:v>0.62526462480875411</c:v>
                </c:pt>
                <c:pt idx="3915" formatCode="General">
                  <c:v>0.62526641059197408</c:v>
                </c:pt>
                <c:pt idx="3916" formatCode="General">
                  <c:v>0.62526819549512136</c:v>
                </c:pt>
                <c:pt idx="3917" formatCode="General">
                  <c:v>0.62526997951884644</c:v>
                </c:pt>
                <c:pt idx="3918" formatCode="General">
                  <c:v>0.62527176266379902</c:v>
                </c:pt>
                <c:pt idx="3919" formatCode="General">
                  <c:v>0.62527354493062848</c:v>
                </c:pt>
                <c:pt idx="3920" formatCode="General">
                  <c:v>0.62527532631998317</c:v>
                </c:pt>
                <c:pt idx="3921" formatCode="General">
                  <c:v>0.62527710683251114</c:v>
                </c:pt>
                <c:pt idx="3922" formatCode="General">
                  <c:v>0.62527888646885965</c:v>
                </c:pt>
                <c:pt idx="3923" formatCode="General">
                  <c:v>0.62528066522967529</c:v>
                </c:pt>
                <c:pt idx="3924" formatCode="General">
                  <c:v>0.6252824431156041</c:v>
                </c:pt>
                <c:pt idx="3925" formatCode="General">
                  <c:v>0.62528422012729146</c:v>
                </c:pt>
                <c:pt idx="3926" formatCode="General">
                  <c:v>0.62528599626538206</c:v>
                </c:pt>
                <c:pt idx="3927" formatCode="General">
                  <c:v>0.62528777153051995</c:v>
                </c:pt>
                <c:pt idx="3928" formatCode="General">
                  <c:v>0.62528954592334862</c:v>
                </c:pt>
                <c:pt idx="3929" formatCode="General">
                  <c:v>0.625291319444511</c:v>
                </c:pt>
                <c:pt idx="3930" formatCode="General">
                  <c:v>0.62529309209464923</c:v>
                </c:pt>
                <c:pt idx="3931" formatCode="General">
                  <c:v>0.62529486387440492</c:v>
                </c:pt>
                <c:pt idx="3932" formatCode="General">
                  <c:v>0.62529663478441888</c:v>
                </c:pt>
                <c:pt idx="3933" formatCode="General">
                  <c:v>0.6252984048253315</c:v>
                </c:pt>
                <c:pt idx="3934" formatCode="General">
                  <c:v>0.62530017399778248</c:v>
                </c:pt>
                <c:pt idx="3935" formatCode="General">
                  <c:v>0.62530194230241087</c:v>
                </c:pt>
                <c:pt idx="3936" formatCode="General">
                  <c:v>0.62530370973985516</c:v>
                </c:pt>
                <c:pt idx="3937" formatCode="General">
                  <c:v>0.62530547631075306</c:v>
                </c:pt>
                <c:pt idx="3938" formatCode="General">
                  <c:v>0.62530724201574173</c:v>
                </c:pt>
                <c:pt idx="3939" formatCode="General">
                  <c:v>0.62530900685545776</c:v>
                </c:pt>
                <c:pt idx="3940" formatCode="General">
                  <c:v>0.6253107708305371</c:v>
                </c:pt>
                <c:pt idx="3941" formatCode="General">
                  <c:v>0.62531253394161501</c:v>
                </c:pt>
                <c:pt idx="3942" formatCode="General">
                  <c:v>0.62531429618932621</c:v>
                </c:pt>
                <c:pt idx="3943" formatCode="General">
                  <c:v>0.62531605757430475</c:v>
                </c:pt>
                <c:pt idx="3944" formatCode="General">
                  <c:v>0.62531781809718412</c:v>
                </c:pt>
                <c:pt idx="3945" formatCode="General">
                  <c:v>0.62531957775859703</c:v>
                </c:pt>
                <c:pt idx="3946" formatCode="General">
                  <c:v>0.62532133655917577</c:v>
                </c:pt>
                <c:pt idx="3947" formatCode="General">
                  <c:v>0.62532309449955192</c:v>
                </c:pt>
                <c:pt idx="3948" formatCode="General">
                  <c:v>0.62532485158035644</c:v>
                </c:pt>
                <c:pt idx="3949" formatCode="General">
                  <c:v>0.62532660780221971</c:v>
                </c:pt>
                <c:pt idx="3950" formatCode="General">
                  <c:v>0.62532836316577134</c:v>
                </c:pt>
                <c:pt idx="3951" formatCode="General">
                  <c:v>0.62533011767164048</c:v>
                </c:pt>
                <c:pt idx="3952" formatCode="General">
                  <c:v>0.62533187132045576</c:v>
                </c:pt>
                <c:pt idx="3953" formatCode="General">
                  <c:v>0.62533362411284499</c:v>
                </c:pt>
                <c:pt idx="3954" formatCode="General">
                  <c:v>0.62533537604943534</c:v>
                </c:pt>
                <c:pt idx="3955" formatCode="General">
                  <c:v>0.62533712713085365</c:v>
                </c:pt>
                <c:pt idx="3956" formatCode="General">
                  <c:v>0.62533887735772586</c:v>
                </c:pt>
                <c:pt idx="3957" formatCode="General">
                  <c:v>0.62534062673067747</c:v>
                </c:pt>
                <c:pt idx="3958" formatCode="General">
                  <c:v>0.6253423752503332</c:v>
                </c:pt>
                <c:pt idx="3959" formatCode="General">
                  <c:v>0.62534412291731734</c:v>
                </c:pt>
                <c:pt idx="3960" formatCode="General">
                  <c:v>0.62534586973225359</c:v>
                </c:pt>
                <c:pt idx="3961" formatCode="General">
                  <c:v>0.6253476156957648</c:v>
                </c:pt>
                <c:pt idx="3962" formatCode="General">
                  <c:v>0.62534936080847348</c:v>
                </c:pt>
                <c:pt idx="3963" formatCode="General">
                  <c:v>0.62535110507100133</c:v>
                </c:pt>
                <c:pt idx="3964" formatCode="General">
                  <c:v>0.62535284848396955</c:v>
                </c:pt>
                <c:pt idx="3965" formatCode="General">
                  <c:v>0.62535459104799884</c:v>
                </c:pt>
                <c:pt idx="3966" formatCode="General">
                  <c:v>0.62535633276370906</c:v>
                </c:pt>
                <c:pt idx="3967" formatCode="General">
                  <c:v>0.62535807363171958</c:v>
                </c:pt>
                <c:pt idx="3968" formatCode="General">
                  <c:v>0.62535981365264914</c:v>
                </c:pt>
                <c:pt idx="3969" formatCode="General">
                  <c:v>0.62536155282711603</c:v>
                </c:pt>
                <c:pt idx="3970" formatCode="General">
                  <c:v>0.62536329115573774</c:v>
                </c:pt>
                <c:pt idx="3971" formatCode="General">
                  <c:v>0.62536502863913124</c:v>
                </c:pt>
                <c:pt idx="3972" formatCode="General">
                  <c:v>0.6253667652779128</c:v>
                </c:pt>
                <c:pt idx="3973" formatCode="General">
                  <c:v>0.62536850107269826</c:v>
                </c:pt>
                <c:pt idx="3974" formatCode="General">
                  <c:v>0.6253702360241028</c:v>
                </c:pt>
                <c:pt idx="3975" formatCode="General">
                  <c:v>0.62537197013274104</c:v>
                </c:pt>
                <c:pt idx="3976" formatCode="General">
                  <c:v>0.62537370339922682</c:v>
                </c:pt>
                <c:pt idx="3977" formatCode="General">
                  <c:v>0.62537543582417365</c:v>
                </c:pt>
                <c:pt idx="3978" formatCode="General">
                  <c:v>0.62537716740819427</c:v>
                </c:pt>
                <c:pt idx="3979" formatCode="General">
                  <c:v>0.62537889815190084</c:v>
                </c:pt>
                <c:pt idx="3980" formatCode="General">
                  <c:v>0.62538062805590489</c:v>
                </c:pt>
                <c:pt idx="3981" formatCode="General">
                  <c:v>0.62538235712081747</c:v>
                </c:pt>
                <c:pt idx="3982" formatCode="General">
                  <c:v>0.62538408534724899</c:v>
                </c:pt>
                <c:pt idx="3983" formatCode="General">
                  <c:v>0.62538581273580929</c:v>
                </c:pt>
                <c:pt idx="3984" formatCode="General">
                  <c:v>0.62538753928710755</c:v>
                </c:pt>
                <c:pt idx="3985" formatCode="General">
                  <c:v>0.6253892650017524</c:v>
                </c:pt>
                <c:pt idx="3986" formatCode="General">
                  <c:v>0.62539098988035191</c:v>
                </c:pt>
                <c:pt idx="3987" formatCode="General">
                  <c:v>0.62539271392351359</c:v>
                </c:pt>
                <c:pt idx="3988" formatCode="General">
                  <c:v>0.62539443713184417</c:v>
                </c:pt>
                <c:pt idx="3989" formatCode="General">
                  <c:v>0.62539615950595007</c:v>
                </c:pt>
                <c:pt idx="3990" formatCode="General">
                  <c:v>0.6253978810464369</c:v>
                </c:pt>
                <c:pt idx="3991" formatCode="General">
                  <c:v>0.62539960175390974</c:v>
                </c:pt>
                <c:pt idx="3992" formatCode="General">
                  <c:v>0.62540132162897311</c:v>
                </c:pt>
                <c:pt idx="3993" formatCode="General">
                  <c:v>0.62540304067223096</c:v>
                </c:pt>
                <c:pt idx="3994" formatCode="General">
                  <c:v>0.62540475888428659</c:v>
                </c:pt>
                <c:pt idx="3995" formatCode="General">
                  <c:v>0.62540647626574286</c:v>
                </c:pt>
                <c:pt idx="3996" formatCode="General">
                  <c:v>0.62540819281720195</c:v>
                </c:pt>
                <c:pt idx="3997" formatCode="General">
                  <c:v>0.62540990853926537</c:v>
                </c:pt>
                <c:pt idx="3998" formatCode="General">
                  <c:v>0.6254116234325342</c:v>
                </c:pt>
                <c:pt idx="3999" formatCode="General">
                  <c:v>0.62541333749760886</c:v>
                </c:pt>
                <c:pt idx="4000" formatCode="General">
                  <c:v>0.62541505073508918</c:v>
                </c:pt>
                <c:pt idx="4001" formatCode="General">
                  <c:v>0.62541676314557448</c:v>
                </c:pt>
                <c:pt idx="4002" formatCode="General">
                  <c:v>0.6254184747296635</c:v>
                </c:pt>
                <c:pt idx="4003" formatCode="General">
                  <c:v>0.62542018548795431</c:v>
                </c:pt>
                <c:pt idx="4004" formatCode="General">
                  <c:v>0.62542189542104443</c:v>
                </c:pt>
                <c:pt idx="4005" formatCode="General">
                  <c:v>0.62542360452953083</c:v>
                </c:pt>
                <c:pt idx="4006" formatCode="General">
                  <c:v>0.62542531281400993</c:v>
                </c:pt>
                <c:pt idx="4007" formatCode="General">
                  <c:v>0.62542702027507757</c:v>
                </c:pt>
                <c:pt idx="4008" formatCode="General">
                  <c:v>0.62542872691332896</c:v>
                </c:pt>
                <c:pt idx="4009" formatCode="General">
                  <c:v>0.62543043272935883</c:v>
                </c:pt>
                <c:pt idx="4010" formatCode="General">
                  <c:v>0.62543213772376116</c:v>
                </c:pt>
                <c:pt idx="4011" formatCode="General">
                  <c:v>0.62543384189712958</c:v>
                </c:pt>
                <c:pt idx="4012" formatCode="General">
                  <c:v>0.62543554525005707</c:v>
                </c:pt>
                <c:pt idx="4013" formatCode="General">
                  <c:v>0.62543724778313592</c:v>
                </c:pt>
                <c:pt idx="4014" formatCode="General">
                  <c:v>0.625438949496958</c:v>
                </c:pt>
                <c:pt idx="4015" formatCode="General">
                  <c:v>0.62544065039211449</c:v>
                </c:pt>
                <c:pt idx="4016" formatCode="General">
                  <c:v>0.62544235046919605</c:v>
                </c:pt>
                <c:pt idx="4017" formatCode="General">
                  <c:v>0.62544404972879286</c:v>
                </c:pt>
                <c:pt idx="4018" formatCode="General">
                  <c:v>0.62544574817149445</c:v>
                </c:pt>
                <c:pt idx="4019" formatCode="General">
                  <c:v>0.6254474457978898</c:v>
                </c:pt>
                <c:pt idx="4020" formatCode="General">
                  <c:v>0.62544914260856732</c:v>
                </c:pt>
                <c:pt idx="4021" formatCode="General">
                  <c:v>0.62545083860411477</c:v>
                </c:pt>
                <c:pt idx="4022" formatCode="General">
                  <c:v>0.62545253378511956</c:v>
                </c:pt>
                <c:pt idx="4023" formatCode="General">
                  <c:v>0.62545422815216822</c:v>
                </c:pt>
                <c:pt idx="4024" formatCode="General">
                  <c:v>0.62545592170584707</c:v>
                </c:pt>
                <c:pt idx="4025" formatCode="General">
                  <c:v>0.62545761444674164</c:v>
                </c:pt>
                <c:pt idx="4026" formatCode="General">
                  <c:v>0.6254593063754369</c:v>
                </c:pt>
                <c:pt idx="4027" formatCode="General">
                  <c:v>0.62546099749251738</c:v>
                </c:pt>
                <c:pt idx="4028" formatCode="General">
                  <c:v>0.62546268779856695</c:v>
                </c:pt>
                <c:pt idx="4029" formatCode="General">
                  <c:v>0.62546437729416893</c:v>
                </c:pt>
                <c:pt idx="4030" formatCode="General">
                  <c:v>0.62546606597990617</c:v>
                </c:pt>
                <c:pt idx="4031" formatCode="General">
                  <c:v>0.62546775385636089</c:v>
                </c:pt>
                <c:pt idx="4032" formatCode="General">
                  <c:v>0.62546944092411461</c:v>
                </c:pt>
                <c:pt idx="4033" formatCode="General">
                  <c:v>0.62547112718374864</c:v>
                </c:pt>
                <c:pt idx="4034" formatCode="General">
                  <c:v>0.62547281263584342</c:v>
                </c:pt>
                <c:pt idx="4035" formatCode="General">
                  <c:v>0.62547449728097892</c:v>
                </c:pt>
                <c:pt idx="4036" formatCode="General">
                  <c:v>0.62547618111973469</c:v>
                </c:pt>
                <c:pt idx="4037" formatCode="General">
                  <c:v>0.62547786415268947</c:v>
                </c:pt>
                <c:pt idx="4038" formatCode="General">
                  <c:v>0.62547954638042169</c:v>
                </c:pt>
                <c:pt idx="4039" formatCode="General">
                  <c:v>0.62548122780350912</c:v>
                </c:pt>
                <c:pt idx="4040" formatCode="General">
                  <c:v>0.62548290842252896</c:v>
                </c:pt>
                <c:pt idx="4041" formatCode="General">
                  <c:v>0.62548458823805797</c:v>
                </c:pt>
                <c:pt idx="4042" formatCode="General">
                  <c:v>0.62548626725067213</c:v>
                </c:pt>
                <c:pt idx="4043" formatCode="General">
                  <c:v>0.6254879454609471</c:v>
                </c:pt>
                <c:pt idx="4044" formatCode="General">
                  <c:v>0.62548962286945786</c:v>
                </c:pt>
                <c:pt idx="4045" formatCode="General">
                  <c:v>0.62549129947677895</c:v>
                </c:pt>
                <c:pt idx="4046" formatCode="General">
                  <c:v>0.62549297528348424</c:v>
                </c:pt>
                <c:pt idx="4047" formatCode="General">
                  <c:v>0.62549465029014717</c:v>
                </c:pt>
                <c:pt idx="4048" formatCode="General">
                  <c:v>0.62549632449734049</c:v>
                </c:pt>
                <c:pt idx="4049" formatCode="General">
                  <c:v>0.62549799790563654</c:v>
                </c:pt>
                <c:pt idx="4050" formatCode="General">
                  <c:v>0.62549967051560695</c:v>
                </c:pt>
                <c:pt idx="4051" formatCode="General">
                  <c:v>0.62550134232782295</c:v>
                </c:pt>
                <c:pt idx="4052" formatCode="General">
                  <c:v>0.6255030133428553</c:v>
                </c:pt>
                <c:pt idx="4053" formatCode="General">
                  <c:v>0.62550468356127398</c:v>
                </c:pt>
                <c:pt idx="4054" formatCode="General">
                  <c:v>0.62550635298364854</c:v>
                </c:pt>
                <c:pt idx="4055" formatCode="General">
                  <c:v>0.62550802161054808</c:v>
                </c:pt>
                <c:pt idx="4056" formatCode="General">
                  <c:v>0.62550968944254104</c:v>
                </c:pt>
                <c:pt idx="4057" formatCode="General">
                  <c:v>0.62551135648019529</c:v>
                </c:pt>
                <c:pt idx="4058" formatCode="General">
                  <c:v>0.62551302272407827</c:v>
                </c:pt>
                <c:pt idx="4059" formatCode="General">
                  <c:v>0.62551468817475686</c:v>
                </c:pt>
                <c:pt idx="4060" formatCode="General">
                  <c:v>0.62551635283279738</c:v>
                </c:pt>
                <c:pt idx="4061" formatCode="General">
                  <c:v>0.6255180166987655</c:v>
                </c:pt>
                <c:pt idx="4062" formatCode="General">
                  <c:v>0.62551967977322653</c:v>
                </c:pt>
                <c:pt idx="4063" formatCode="General">
                  <c:v>0.62552134205674514</c:v>
                </c:pt>
                <c:pt idx="4064" formatCode="General">
                  <c:v>0.62552300354988555</c:v>
                </c:pt>
                <c:pt idx="4065" formatCode="General">
                  <c:v>0.62552466425321129</c:v>
                </c:pt>
                <c:pt idx="4066" formatCode="General">
                  <c:v>0.62552632416728549</c:v>
                </c:pt>
                <c:pt idx="4067" formatCode="General">
                  <c:v>0.62552798329267068</c:v>
                </c:pt>
                <c:pt idx="4068" formatCode="General">
                  <c:v>0.62552964162992886</c:v>
                </c:pt>
                <c:pt idx="4069" formatCode="General">
                  <c:v>0.62553129917962158</c:v>
                </c:pt>
                <c:pt idx="4070" formatCode="General">
                  <c:v>0.62553295594230973</c:v>
                </c:pt>
                <c:pt idx="4071" formatCode="General">
                  <c:v>0.62553461191855375</c:v>
                </c:pt>
                <c:pt idx="4072" formatCode="General">
                  <c:v>0.62553626710891352</c:v>
                </c:pt>
                <c:pt idx="4073" formatCode="General">
                  <c:v>0.62553792151394838</c:v>
                </c:pt>
                <c:pt idx="4074" formatCode="General">
                  <c:v>0.62553957513421721</c:v>
                </c:pt>
                <c:pt idx="4075" formatCode="General">
                  <c:v>0.62554122797027822</c:v>
                </c:pt>
                <c:pt idx="4076" formatCode="General">
                  <c:v>0.62554288002268921</c:v>
                </c:pt>
                <c:pt idx="4077" formatCode="General">
                  <c:v>0.62554453129200738</c:v>
                </c:pt>
                <c:pt idx="4078" formatCode="General">
                  <c:v>0.62554618177878951</c:v>
                </c:pt>
                <c:pt idx="4079" formatCode="General">
                  <c:v>0.62554783148359172</c:v>
                </c:pt>
                <c:pt idx="4080" formatCode="General">
                  <c:v>0.62554948040696967</c:v>
                </c:pt>
                <c:pt idx="4081" formatCode="General">
                  <c:v>0.62555112854947847</c:v>
                </c:pt>
                <c:pt idx="4082" formatCode="General">
                  <c:v>0.6255527759116728</c:v>
                </c:pt>
                <c:pt idx="4083" formatCode="General">
                  <c:v>0.62555442249410664</c:v>
                </c:pt>
                <c:pt idx="4084" formatCode="General">
                  <c:v>0.62555606829733357</c:v>
                </c:pt>
                <c:pt idx="4085" formatCode="General">
                  <c:v>0.62555771332190657</c:v>
                </c:pt>
                <c:pt idx="4086" formatCode="General">
                  <c:v>0.62555935756837822</c:v>
                </c:pt>
                <c:pt idx="4087" formatCode="General">
                  <c:v>0.62556100103730039</c:v>
                </c:pt>
                <c:pt idx="4088" formatCode="General">
                  <c:v>0.62556264372922465</c:v>
                </c:pt>
                <c:pt idx="4089" formatCode="General">
                  <c:v>0.6255642856447019</c:v>
                </c:pt>
                <c:pt idx="4090" formatCode="General">
                  <c:v>0.62556592678428258</c:v>
                </c:pt>
                <c:pt idx="4091" formatCode="General">
                  <c:v>0.62556756714851658</c:v>
                </c:pt>
                <c:pt idx="4092" formatCode="General">
                  <c:v>0.62556920673795324</c:v>
                </c:pt>
                <c:pt idx="4093" formatCode="General">
                  <c:v>0.62557084555314135</c:v>
                </c:pt>
                <c:pt idx="4094" formatCode="General">
                  <c:v>0.62557248359462936</c:v>
                </c:pt>
                <c:pt idx="4095" formatCode="General">
                  <c:v>0.62557412086296504</c:v>
                </c:pt>
                <c:pt idx="4096" formatCode="General">
                  <c:v>0.62557575735869575</c:v>
                </c:pt>
                <c:pt idx="4097" formatCode="General">
                  <c:v>0.62557739308236826</c:v>
                </c:pt>
                <c:pt idx="4098" formatCode="General">
                  <c:v>0.62557902803452881</c:v>
                </c:pt>
                <c:pt idx="4099" formatCode="General">
                  <c:v>0.62558066221572317</c:v>
                </c:pt>
                <c:pt idx="4100" formatCode="General">
                  <c:v>0.62558229562649659</c:v>
                </c:pt>
                <c:pt idx="4101" formatCode="General">
                  <c:v>0.62558392826739373</c:v>
                </c:pt>
                <c:pt idx="4102" formatCode="General">
                  <c:v>0.62558556013895883</c:v>
                </c:pt>
                <c:pt idx="4103" formatCode="General">
                  <c:v>0.62558719124173567</c:v>
                </c:pt>
                <c:pt idx="4104" formatCode="General">
                  <c:v>0.62558882157626738</c:v>
                </c:pt>
                <c:pt idx="4105" formatCode="General">
                  <c:v>0.62559045114309664</c:v>
                </c:pt>
                <c:pt idx="4106" formatCode="General">
                  <c:v>0.62559207994276567</c:v>
                </c:pt>
                <c:pt idx="4107" formatCode="General">
                  <c:v>0.62559370797581604</c:v>
                </c:pt>
                <c:pt idx="4108" formatCode="General">
                  <c:v>0.62559533524278887</c:v>
                </c:pt>
                <c:pt idx="4109" formatCode="General">
                  <c:v>0.62559696174422486</c:v>
                </c:pt>
                <c:pt idx="4110" formatCode="General">
                  <c:v>0.62559858748066421</c:v>
                </c:pt>
                <c:pt idx="4111" formatCode="General">
                  <c:v>0.62560021245264641</c:v>
                </c:pt>
                <c:pt idx="4112" formatCode="General">
                  <c:v>0.62560183666071068</c:v>
                </c:pt>
                <c:pt idx="4113" formatCode="General">
                  <c:v>0.62560346010539558</c:v>
                </c:pt>
                <c:pt idx="4114" formatCode="General">
                  <c:v>0.62560508278723914</c:v>
                </c:pt>
                <c:pt idx="4115" formatCode="General">
                  <c:v>0.62560670470677904</c:v>
                </c:pt>
                <c:pt idx="4116" formatCode="General">
                  <c:v>0.62560832586455239</c:v>
                </c:pt>
                <c:pt idx="4117" formatCode="General">
                  <c:v>0.62560994626109567</c:v>
                </c:pt>
                <c:pt idx="4118" formatCode="General">
                  <c:v>0.625611565896945</c:v>
                </c:pt>
                <c:pt idx="4119" formatCode="General">
                  <c:v>0.62561318477263606</c:v>
                </c:pt>
                <c:pt idx="4120" formatCode="General">
                  <c:v>0.62561480288870375</c:v>
                </c:pt>
                <c:pt idx="4121" formatCode="General">
                  <c:v>0.62561642024568276</c:v>
                </c:pt>
                <c:pt idx="4122" formatCode="General">
                  <c:v>0.62561803684410711</c:v>
                </c:pt>
                <c:pt idx="4123" formatCode="General">
                  <c:v>0.62561965268451036</c:v>
                </c:pt>
                <c:pt idx="4124" formatCode="General">
                  <c:v>0.62562126776742566</c:v>
                </c:pt>
                <c:pt idx="4125" formatCode="General">
                  <c:v>0.62562288209338557</c:v>
                </c:pt>
                <c:pt idx="4126" formatCode="General">
                  <c:v>0.62562449566292211</c:v>
                </c:pt>
                <c:pt idx="4127" formatCode="General">
                  <c:v>0.62562610847656686</c:v>
                </c:pt>
                <c:pt idx="4128" formatCode="General">
                  <c:v>0.62562772053485083</c:v>
                </c:pt>
                <c:pt idx="4129" formatCode="General">
                  <c:v>0.62562933183830471</c:v>
                </c:pt>
                <c:pt idx="4130" formatCode="General">
                  <c:v>0.62563094238745853</c:v>
                </c:pt>
                <c:pt idx="4131" formatCode="General">
                  <c:v>0.62563255218284186</c:v>
                </c:pt>
                <c:pt idx="4132" formatCode="General">
                  <c:v>0.62563416122498383</c:v>
                </c:pt>
                <c:pt idx="4133" formatCode="General">
                  <c:v>0.62563576951441302</c:v>
                </c:pt>
                <c:pt idx="4134" formatCode="General">
                  <c:v>0.62563737705165756</c:v>
                </c:pt>
                <c:pt idx="4135" formatCode="General">
                  <c:v>0.62563898383724492</c:v>
                </c:pt>
                <c:pt idx="4136" formatCode="General">
                  <c:v>0.62564058987170235</c:v>
                </c:pt>
                <c:pt idx="4137" formatCode="General">
                  <c:v>0.62564219515555641</c:v>
                </c:pt>
                <c:pt idx="4138" formatCode="General">
                  <c:v>0.62564379968933326</c:v>
                </c:pt>
                <c:pt idx="4139" formatCode="General">
                  <c:v>0.62564540347355846</c:v>
                </c:pt>
                <c:pt idx="4140" formatCode="General">
                  <c:v>0.62564700650875726</c:v>
                </c:pt>
                <c:pt idx="4141" formatCode="General">
                  <c:v>0.62564860879545425</c:v>
                </c:pt>
                <c:pt idx="4142" formatCode="General">
                  <c:v>0.62565021033417356</c:v>
                </c:pt>
                <c:pt idx="4143" formatCode="General">
                  <c:v>0.62565181112543888</c:v>
                </c:pt>
                <c:pt idx="4144" formatCode="General">
                  <c:v>0.62565341116977347</c:v>
                </c:pt>
                <c:pt idx="4145" formatCode="General">
                  <c:v>0.6256550104677</c:v>
                </c:pt>
                <c:pt idx="4146" formatCode="General">
                  <c:v>0.62565660901974063</c:v>
                </c:pt>
                <c:pt idx="4147" formatCode="General">
                  <c:v>0.62565820682641704</c:v>
                </c:pt>
                <c:pt idx="4148" formatCode="General">
                  <c:v>0.6256598038882506</c:v>
                </c:pt>
                <c:pt idx="4149" formatCode="General">
                  <c:v>0.625661400205762</c:v>
                </c:pt>
                <c:pt idx="4150" formatCode="General">
                  <c:v>0.62566299577947149</c:v>
                </c:pt>
                <c:pt idx="4151" formatCode="General">
                  <c:v>0.62566459060989876</c:v>
                </c:pt>
                <c:pt idx="4152" formatCode="General">
                  <c:v>0.6256661846975633</c:v>
                </c:pt>
                <c:pt idx="4153" formatCode="General">
                  <c:v>0.62566777804298379</c:v>
                </c:pt>
                <c:pt idx="4154" formatCode="General">
                  <c:v>0.6256693706466786</c:v>
                </c:pt>
                <c:pt idx="4155" formatCode="General">
                  <c:v>0.62567096250916554</c:v>
                </c:pt>
                <c:pt idx="4156" formatCode="General">
                  <c:v>0.62567255363096197</c:v>
                </c:pt>
                <c:pt idx="4157" formatCode="General">
                  <c:v>0.62567414401258481</c:v>
                </c:pt>
                <c:pt idx="4158" formatCode="General">
                  <c:v>0.62567573365455043</c:v>
                </c:pt>
                <c:pt idx="4159" formatCode="General">
                  <c:v>0.62567732255737485</c:v>
                </c:pt>
                <c:pt idx="4160" formatCode="General">
                  <c:v>0.62567891072157344</c:v>
                </c:pt>
                <c:pt idx="4161" formatCode="General">
                  <c:v>0.62568049814766113</c:v>
                </c:pt>
                <c:pt idx="4162" formatCode="General">
                  <c:v>0.6256820848361524</c:v>
                </c:pt>
                <c:pt idx="4163" formatCode="General">
                  <c:v>0.62568367078756126</c:v>
                </c:pt>
                <c:pt idx="4164" formatCode="General">
                  <c:v>0.62568525600240132</c:v>
                </c:pt>
                <c:pt idx="4165" formatCode="General">
                  <c:v>0.62568684048118561</c:v>
                </c:pt>
                <c:pt idx="4166" formatCode="General">
                  <c:v>0.62568842422442661</c:v>
                </c:pt>
                <c:pt idx="4167" formatCode="General">
                  <c:v>0.62569000723263657</c:v>
                </c:pt>
                <c:pt idx="4168" formatCode="General">
                  <c:v>0.62569158950632697</c:v>
                </c:pt>
                <c:pt idx="4169" formatCode="General">
                  <c:v>0.62569317104600897</c:v>
                </c:pt>
                <c:pt idx="4170" formatCode="General">
                  <c:v>0.62569475185219336</c:v>
                </c:pt>
                <c:pt idx="4171" formatCode="General">
                  <c:v>0.6256963319253902</c:v>
                </c:pt>
                <c:pt idx="4172" formatCode="General">
                  <c:v>0.6256979112661093</c:v>
                </c:pt>
                <c:pt idx="4173" formatCode="General">
                  <c:v>0.6256994898748599</c:v>
                </c:pt>
                <c:pt idx="4174" formatCode="General">
                  <c:v>0.62570106775215084</c:v>
                </c:pt>
                <c:pt idx="4175" formatCode="General">
                  <c:v>0.62570264489849037</c:v>
                </c:pt>
                <c:pt idx="4176" formatCode="General">
                  <c:v>0.6257042213143863</c:v>
                </c:pt>
                <c:pt idx="4177" formatCode="General">
                  <c:v>0.62570579700034612</c:v>
                </c:pt>
                <c:pt idx="4178" formatCode="General">
                  <c:v>0.62570737195687665</c:v>
                </c:pt>
                <c:pt idx="4179" formatCode="General">
                  <c:v>0.62570894618448425</c:v>
                </c:pt>
                <c:pt idx="4180" formatCode="General">
                  <c:v>0.62571051968367497</c:v>
                </c:pt>
                <c:pt idx="4181" formatCode="General">
                  <c:v>0.62571209245495429</c:v>
                </c:pt>
                <c:pt idx="4182" formatCode="General">
                  <c:v>0.62571366449882726</c:v>
                </c:pt>
                <c:pt idx="4183" formatCode="General">
                  <c:v>0.62571523581579847</c:v>
                </c:pt>
                <c:pt idx="4184" formatCode="General">
                  <c:v>0.62571680640637195</c:v>
                </c:pt>
                <c:pt idx="4185" formatCode="General">
                  <c:v>0.62571837627105131</c:v>
                </c:pt>
                <c:pt idx="4186" formatCode="General">
                  <c:v>0.62571994541033982</c:v>
                </c:pt>
                <c:pt idx="4187" formatCode="General">
                  <c:v>0.62572151382474006</c:v>
                </c:pt>
                <c:pt idx="4188" formatCode="General">
                  <c:v>0.62572308151475431</c:v>
                </c:pt>
                <c:pt idx="4189" formatCode="General">
                  <c:v>0.62572464848088427</c:v>
                </c:pt>
                <c:pt idx="4190" formatCode="General">
                  <c:v>0.62572621472363132</c:v>
                </c:pt>
                <c:pt idx="4191" formatCode="General">
                  <c:v>0.62572778024349629</c:v>
                </c:pt>
                <c:pt idx="4192" formatCode="General">
                  <c:v>0.62572934504097955</c:v>
                </c:pt>
                <c:pt idx="4193" formatCode="General">
                  <c:v>0.62573090911658102</c:v>
                </c:pt>
                <c:pt idx="4194" formatCode="General">
                  <c:v>0.62573247247080022</c:v>
                </c:pt>
                <c:pt idx="4195" formatCode="General">
                  <c:v>0.62573403510413605</c:v>
                </c:pt>
                <c:pt idx="4196" formatCode="General">
                  <c:v>0.62573559701708714</c:v>
                </c:pt>
                <c:pt idx="4197" formatCode="General">
                  <c:v>0.62573715821015152</c:v>
                </c:pt>
                <c:pt idx="4198" formatCode="General">
                  <c:v>0.6257387186838268</c:v>
                </c:pt>
                <c:pt idx="4199" formatCode="General">
                  <c:v>0.62574027843861013</c:v>
                </c:pt>
                <c:pt idx="4200" formatCode="General">
                  <c:v>0.62574183747499823</c:v>
                </c:pt>
                <c:pt idx="4201" formatCode="General">
                  <c:v>0.62574339579348737</c:v>
                </c:pt>
                <c:pt idx="4202" formatCode="General">
                  <c:v>0.62574495339457326</c:v>
                </c:pt>
                <c:pt idx="4203" formatCode="General">
                  <c:v>0.62574651027875128</c:v>
                </c:pt>
                <c:pt idx="4204" formatCode="General">
                  <c:v>0.62574806644651637</c:v>
                </c:pt>
                <c:pt idx="4205" formatCode="General">
                  <c:v>0.62574962189836281</c:v>
                </c:pt>
                <c:pt idx="4206" formatCode="General">
                  <c:v>0.62575117663478463</c:v>
                </c:pt>
                <c:pt idx="4207" formatCode="General">
                  <c:v>0.62575273065627535</c:v>
                </c:pt>
                <c:pt idx="4208" formatCode="General">
                  <c:v>0.625754283963328</c:v>
                </c:pt>
                <c:pt idx="4209" formatCode="General">
                  <c:v>0.6257558365564353</c:v>
                </c:pt>
                <c:pt idx="4210" formatCode="General">
                  <c:v>0.6257573884360893</c:v>
                </c:pt>
                <c:pt idx="4211" formatCode="General">
                  <c:v>0.62575893960278162</c:v>
                </c:pt>
                <c:pt idx="4212" formatCode="General">
                  <c:v>0.62576049005700363</c:v>
                </c:pt>
                <c:pt idx="4213" formatCode="General">
                  <c:v>0.62576203979924605</c:v>
                </c:pt>
                <c:pt idx="4214" formatCode="General">
                  <c:v>0.62576358882999927</c:v>
                </c:pt>
                <c:pt idx="4215" formatCode="General">
                  <c:v>0.62576513714975324</c:v>
                </c:pt>
                <c:pt idx="4216" formatCode="General">
                  <c:v>0.62576668475899733</c:v>
                </c:pt>
                <c:pt idx="4217" formatCode="General">
                  <c:v>0.62576823165822049</c:v>
                </c:pt>
                <c:pt idx="4218" formatCode="General">
                  <c:v>0.62576977784791132</c:v>
                </c:pt>
                <c:pt idx="4219" formatCode="General">
                  <c:v>0.62577132332855789</c:v>
                </c:pt>
                <c:pt idx="4220" formatCode="General">
                  <c:v>0.62577286810064792</c:v>
                </c:pt>
                <c:pt idx="4221" formatCode="General">
                  <c:v>0.62577441216466856</c:v>
                </c:pt>
                <c:pt idx="4222" formatCode="General">
                  <c:v>0.62577595552110654</c:v>
                </c:pt>
                <c:pt idx="4223" formatCode="General">
                  <c:v>0.62577749817044825</c:v>
                </c:pt>
                <c:pt idx="4224" formatCode="General">
                  <c:v>0.62577904011317953</c:v>
                </c:pt>
                <c:pt idx="4225" formatCode="General">
                  <c:v>0.62578058134978576</c:v>
                </c:pt>
                <c:pt idx="4226" formatCode="General">
                  <c:v>0.62578212188075188</c:v>
                </c:pt>
                <c:pt idx="4227" formatCode="General">
                  <c:v>0.62578366170656252</c:v>
                </c:pt>
                <c:pt idx="4228" formatCode="General">
                  <c:v>0.62578520082770173</c:v>
                </c:pt>
                <c:pt idx="4229" formatCode="General">
                  <c:v>0.62578673924465311</c:v>
                </c:pt>
                <c:pt idx="4230" formatCode="General">
                  <c:v>0.62578827695789996</c:v>
                </c:pt>
                <c:pt idx="4231" formatCode="General">
                  <c:v>0.62578981396792499</c:v>
                </c:pt>
                <c:pt idx="4232" formatCode="General">
                  <c:v>0.62579135027521049</c:v>
                </c:pt>
                <c:pt idx="4233" formatCode="General">
                  <c:v>0.6257928858802384</c:v>
                </c:pt>
                <c:pt idx="4234" formatCode="General">
                  <c:v>0.62579442078349012</c:v>
                </c:pt>
                <c:pt idx="4235" formatCode="General">
                  <c:v>0.6257959549854466</c:v>
                </c:pt>
                <c:pt idx="4236" formatCode="General">
                  <c:v>0.62579748848658845</c:v>
                </c:pt>
                <c:pt idx="4237" formatCode="General">
                  <c:v>0.62579902128739573</c:v>
                </c:pt>
                <c:pt idx="4238" formatCode="General">
                  <c:v>0.62580055338834817</c:v>
                </c:pt>
                <c:pt idx="4239" formatCode="General">
                  <c:v>0.62580208478992505</c:v>
                </c:pt>
                <c:pt idx="4240" formatCode="General">
                  <c:v>0.62580361549260521</c:v>
                </c:pt>
                <c:pt idx="4241" formatCode="General">
                  <c:v>0.62580514549686694</c:v>
                </c:pt>
                <c:pt idx="4242" formatCode="General">
                  <c:v>0.62580667480318819</c:v>
                </c:pt>
                <c:pt idx="4243" formatCode="General">
                  <c:v>0.62580820341204635</c:v>
                </c:pt>
                <c:pt idx="4244" formatCode="General">
                  <c:v>0.62580973132391859</c:v>
                </c:pt>
                <c:pt idx="4245" formatCode="General">
                  <c:v>0.62581125853928155</c:v>
                </c:pt>
                <c:pt idx="4246" formatCode="General">
                  <c:v>0.62581278505861138</c:v>
                </c:pt>
                <c:pt idx="4247" formatCode="General">
                  <c:v>0.62581431088238382</c:v>
                </c:pt>
                <c:pt idx="4248" formatCode="General">
                  <c:v>0.62581583601107427</c:v>
                </c:pt>
                <c:pt idx="4249" formatCode="General">
                  <c:v>0.62581736044515757</c:v>
                </c:pt>
                <c:pt idx="4250" formatCode="General">
                  <c:v>0.62581888418510823</c:v>
                </c:pt>
                <c:pt idx="4251" formatCode="General">
                  <c:v>0.6258204072314002</c:v>
                </c:pt>
                <c:pt idx="4252" formatCode="General">
                  <c:v>0.62582192958450711</c:v>
                </c:pt>
                <c:pt idx="4253" formatCode="General">
                  <c:v>0.62582345124490213</c:v>
                </c:pt>
                <c:pt idx="4254" formatCode="General">
                  <c:v>0.62582497221305788</c:v>
                </c:pt>
                <c:pt idx="4255" formatCode="General">
                  <c:v>0.62582649248944677</c:v>
                </c:pt>
                <c:pt idx="4256" formatCode="General">
                  <c:v>0.62582801207454075</c:v>
                </c:pt>
                <c:pt idx="4257" formatCode="General">
                  <c:v>0.62582953096881111</c:v>
                </c:pt>
                <c:pt idx="4258" formatCode="General">
                  <c:v>0.62583104917272891</c:v>
                </c:pt>
                <c:pt idx="4259" formatCode="General">
                  <c:v>0.62583256668676479</c:v>
                </c:pt>
                <c:pt idx="4260" formatCode="General">
                  <c:v>0.62583408351138892</c:v>
                </c:pt>
                <c:pt idx="4261" formatCode="General">
                  <c:v>0.62583559964707092</c:v>
                </c:pt>
                <c:pt idx="4262" formatCode="General">
                  <c:v>0.62583711509428019</c:v>
                </c:pt>
                <c:pt idx="4263" formatCode="General">
                  <c:v>0.6258386298534856</c:v>
                </c:pt>
                <c:pt idx="4264" formatCode="General">
                  <c:v>0.62584014392515552</c:v>
                </c:pt>
                <c:pt idx="4265" formatCode="General">
                  <c:v>0.62584165730975805</c:v>
                </c:pt>
                <c:pt idx="4266" formatCode="General">
                  <c:v>0.6258431700077608</c:v>
                </c:pt>
                <c:pt idx="4267" formatCode="General">
                  <c:v>0.62584468201963095</c:v>
                </c:pt>
                <c:pt idx="4268" formatCode="General">
                  <c:v>0.62584619334583524</c:v>
                </c:pt>
                <c:pt idx="4269" formatCode="General">
                  <c:v>0.62584770398683998</c:v>
                </c:pt>
                <c:pt idx="4270" formatCode="General">
                  <c:v>0.6258492139431111</c:v>
                </c:pt>
                <c:pt idx="4271" formatCode="General">
                  <c:v>0.62585072321511415</c:v>
                </c:pt>
                <c:pt idx="4272" formatCode="General">
                  <c:v>0.62585223180331406</c:v>
                </c:pt>
                <c:pt idx="4273" formatCode="General">
                  <c:v>0.62585373970817559</c:v>
                </c:pt>
                <c:pt idx="4274" formatCode="General">
                  <c:v>0.62585524693016292</c:v>
                </c:pt>
                <c:pt idx="4275" formatCode="General">
                  <c:v>0.6258567534697399</c:v>
                </c:pt>
                <c:pt idx="4276" formatCode="General">
                  <c:v>0.62585825932736983</c:v>
                </c:pt>
                <c:pt idx="4277" formatCode="General">
                  <c:v>0.62585976450351566</c:v>
                </c:pt>
                <c:pt idx="4278" formatCode="General">
                  <c:v>0.62586126899864003</c:v>
                </c:pt>
                <c:pt idx="4279" formatCode="General">
                  <c:v>0.62586277281320501</c:v>
                </c:pt>
                <c:pt idx="4280" formatCode="General">
                  <c:v>0.62586427594767235</c:v>
                </c:pt>
                <c:pt idx="4281" formatCode="General">
                  <c:v>0.62586577840250324</c:v>
                </c:pt>
                <c:pt idx="4282" formatCode="General">
                  <c:v>0.62586728017815862</c:v>
                </c:pt>
                <c:pt idx="4283" formatCode="General">
                  <c:v>0.62586878127509904</c:v>
                </c:pt>
                <c:pt idx="4284" formatCode="General">
                  <c:v>0.62587028169378445</c:v>
                </c:pt>
                <c:pt idx="4285" formatCode="General">
                  <c:v>0.62587178143467437</c:v>
                </c:pt>
                <c:pt idx="4286" formatCode="General">
                  <c:v>0.62587328049822821</c:v>
                </c:pt>
                <c:pt idx="4287" formatCode="General">
                  <c:v>0.62587477888490461</c:v>
                </c:pt>
                <c:pt idx="4288" formatCode="General">
                  <c:v>0.62587627659516198</c:v>
                </c:pt>
                <c:pt idx="4289" formatCode="General">
                  <c:v>0.6258777736294584</c:v>
                </c:pt>
                <c:pt idx="4290" formatCode="General">
                  <c:v>0.62587926998825127</c:v>
                </c:pt>
                <c:pt idx="4291" formatCode="General">
                  <c:v>0.6258807656719978</c:v>
                </c:pt>
                <c:pt idx="4292" formatCode="General">
                  <c:v>0.62588226068115471</c:v>
                </c:pt>
                <c:pt idx="4293" formatCode="General">
                  <c:v>0.62588375501617832</c:v>
                </c:pt>
                <c:pt idx="4294" formatCode="General">
                  <c:v>0.6258852486775246</c:v>
                </c:pt>
                <c:pt idx="4295" formatCode="General">
                  <c:v>0.62588674166564895</c:v>
                </c:pt>
                <c:pt idx="4296" formatCode="General">
                  <c:v>0.62588823398100646</c:v>
                </c:pt>
                <c:pt idx="4297" formatCode="General">
                  <c:v>0.62588972562405176</c:v>
                </c:pt>
                <c:pt idx="4298" formatCode="General">
                  <c:v>0.62589121659523927</c:v>
                </c:pt>
                <c:pt idx="4299" formatCode="General">
                  <c:v>0.62589270689502274</c:v>
                </c:pt>
                <c:pt idx="4300" formatCode="General">
                  <c:v>0.62589419652385558</c:v>
                </c:pt>
                <c:pt idx="4301" formatCode="General">
                  <c:v>0.62589568548219088</c:v>
                </c:pt>
                <c:pt idx="4302" formatCode="General">
                  <c:v>0.62589717377048126</c:v>
                </c:pt>
                <c:pt idx="4303" formatCode="General">
                  <c:v>0.62589866138917893</c:v>
                </c:pt>
                <c:pt idx="4304" formatCode="General">
                  <c:v>0.62590014833873575</c:v>
                </c:pt>
                <c:pt idx="4305" formatCode="General">
                  <c:v>0.62590163461960302</c:v>
                </c:pt>
                <c:pt idx="4306" formatCode="General">
                  <c:v>0.62590312023223182</c:v>
                </c:pt>
                <c:pt idx="4307" formatCode="General">
                  <c:v>0.6259046051770728</c:v>
                </c:pt>
                <c:pt idx="4308" formatCode="General">
                  <c:v>0.62590608945457604</c:v>
                </c:pt>
                <c:pt idx="4309" formatCode="General">
                  <c:v>0.6259075730651914</c:v>
                </c:pt>
                <c:pt idx="4310" formatCode="General">
                  <c:v>0.6259090560093683</c:v>
                </c:pt>
                <c:pt idx="4311" formatCode="General">
                  <c:v>0.62591053828755561</c:v>
                </c:pt>
                <c:pt idx="4312" formatCode="General">
                  <c:v>0.62591201990020195</c:v>
                </c:pt>
                <c:pt idx="4313" formatCode="General">
                  <c:v>0.62591350084775554</c:v>
                </c:pt>
                <c:pt idx="4314" formatCode="General">
                  <c:v>0.62591498113066413</c:v>
                </c:pt>
                <c:pt idx="4315" formatCode="General">
                  <c:v>0.62591646074937501</c:v>
                </c:pt>
                <c:pt idx="4316" formatCode="General">
                  <c:v>0.62591793970433529</c:v>
                </c:pt>
                <c:pt idx="4317" formatCode="General">
                  <c:v>0.62591941799599149</c:v>
                </c:pt>
                <c:pt idx="4318" formatCode="General">
                  <c:v>0.6259208956247897</c:v>
                </c:pt>
                <c:pt idx="4319" formatCode="General">
                  <c:v>0.62592237259117578</c:v>
                </c:pt>
                <c:pt idx="4320" formatCode="General">
                  <c:v>0.62592384889559505</c:v>
                </c:pt>
                <c:pt idx="4321" formatCode="General">
                  <c:v>0.62592532453849248</c:v>
                </c:pt>
                <c:pt idx="4322" formatCode="General">
                  <c:v>0.6259267995203126</c:v>
                </c:pt>
                <c:pt idx="4323" formatCode="General">
                  <c:v>0.62592827384149963</c:v>
                </c:pt>
                <c:pt idx="4324" formatCode="General">
                  <c:v>0.6259297475024973</c:v>
                </c:pt>
                <c:pt idx="4325" formatCode="General">
                  <c:v>0.62593122050374905</c:v>
                </c:pt>
                <c:pt idx="4326" formatCode="General">
                  <c:v>0.62593269284569775</c:v>
                </c:pt>
                <c:pt idx="4327" formatCode="General">
                  <c:v>0.62593416452878603</c:v>
                </c:pt>
                <c:pt idx="4328" formatCode="General">
                  <c:v>0.6259356355534561</c:v>
                </c:pt>
                <c:pt idx="4329" formatCode="General">
                  <c:v>0.62593710592014984</c:v>
                </c:pt>
                <c:pt idx="4330" formatCode="General">
                  <c:v>0.62593857562930855</c:v>
                </c:pt>
                <c:pt idx="4331" formatCode="General">
                  <c:v>0.62594004468137321</c:v>
                </c:pt>
                <c:pt idx="4332" formatCode="General">
                  <c:v>0.62594151307678447</c:v>
                </c:pt>
                <c:pt idx="4333" formatCode="General">
                  <c:v>0.62594298081598254</c:v>
                </c:pt>
                <c:pt idx="4334" formatCode="General">
                  <c:v>0.62594444789940717</c:v>
                </c:pt>
                <c:pt idx="4335" formatCode="General">
                  <c:v>0.6259459143274978</c:v>
                </c:pt>
                <c:pt idx="4336" formatCode="General">
                  <c:v>0.62594738010069351</c:v>
                </c:pt>
                <c:pt idx="4337" formatCode="General">
                  <c:v>0.62594884521943295</c:v>
                </c:pt>
                <c:pt idx="4338" formatCode="General">
                  <c:v>0.62595030968415433</c:v>
                </c:pt>
                <c:pt idx="4339" formatCode="General">
                  <c:v>0.62595177349529552</c:v>
                </c:pt>
                <c:pt idx="4340" formatCode="General">
                  <c:v>0.62595323665329405</c:v>
                </c:pt>
                <c:pt idx="4341" formatCode="General">
                  <c:v>0.62595469915858692</c:v>
                </c:pt>
                <c:pt idx="4342" formatCode="General">
                  <c:v>0.62595616101161089</c:v>
                </c:pt>
                <c:pt idx="4343" formatCode="General">
                  <c:v>0.62595762221280216</c:v>
                </c:pt>
                <c:pt idx="4344" formatCode="General">
                  <c:v>0.62595908276259671</c:v>
                </c:pt>
                <c:pt idx="4345" formatCode="General">
                  <c:v>0.62596054266142998</c:v>
                </c:pt>
                <c:pt idx="4346" formatCode="General">
                  <c:v>0.62596200190973716</c:v>
                </c:pt>
                <c:pt idx="4347" formatCode="General">
                  <c:v>0.62596346050795304</c:v>
                </c:pt>
                <c:pt idx="4348" formatCode="General">
                  <c:v>0.62596491845651192</c:v>
                </c:pt>
                <c:pt idx="4349" formatCode="General">
                  <c:v>0.62596637575584768</c:v>
                </c:pt>
                <c:pt idx="4350" formatCode="General">
                  <c:v>0.62596783240639409</c:v>
                </c:pt>
                <c:pt idx="4351" formatCode="General">
                  <c:v>0.62596928840858423</c:v>
                </c:pt>
                <c:pt idx="4352" formatCode="General">
                  <c:v>0.62597074376285089</c:v>
                </c:pt>
                <c:pt idx="4353" formatCode="General">
                  <c:v>0.6259721984696266</c:v>
                </c:pt>
                <c:pt idx="4354" formatCode="General">
                  <c:v>0.62597365252934334</c:v>
                </c:pt>
                <c:pt idx="4355" formatCode="General">
                  <c:v>0.62597510594243277</c:v>
                </c:pt>
                <c:pt idx="4356" formatCode="General">
                  <c:v>0.62597655870932611</c:v>
                </c:pt>
                <c:pt idx="4357" formatCode="General">
                  <c:v>0.62597801083045435</c:v>
                </c:pt>
                <c:pt idx="4358" formatCode="General">
                  <c:v>0.6259794623062479</c:v>
                </c:pt>
                <c:pt idx="4359" formatCode="General">
                  <c:v>0.625980913137137</c:v>
                </c:pt>
                <c:pt idx="4360" formatCode="General">
                  <c:v>0.62598236332355128</c:v>
                </c:pt>
                <c:pt idx="4361" formatCode="General">
                  <c:v>0.6259838128659202</c:v>
                </c:pt>
                <c:pt idx="4362" formatCode="General">
                  <c:v>0.62598526176467262</c:v>
                </c:pt>
                <c:pt idx="4363" formatCode="General">
                  <c:v>0.6259867100202372</c:v>
                </c:pt>
                <c:pt idx="4364" formatCode="General">
                  <c:v>0.62598815763304227</c:v>
                </c:pt>
                <c:pt idx="4365" formatCode="General">
                  <c:v>0.62598960460351549</c:v>
                </c:pt>
                <c:pt idx="4366" formatCode="General">
                  <c:v>0.6259910509320844</c:v>
                </c:pt>
                <c:pt idx="4367" formatCode="General">
                  <c:v>0.62599249661917611</c:v>
                </c:pt>
                <c:pt idx="4368" formatCode="General">
                  <c:v>0.62599394166521727</c:v>
                </c:pt>
                <c:pt idx="4369" formatCode="General">
                  <c:v>0.62599538607063421</c:v>
                </c:pt>
                <c:pt idx="4370" formatCode="General">
                  <c:v>0.62599682983585281</c:v>
                </c:pt>
                <c:pt idx="4371" formatCode="General">
                  <c:v>0.62599827296129873</c:v>
                </c:pt>
                <c:pt idx="4372" formatCode="General">
                  <c:v>0.62599971544739719</c:v>
                </c:pt>
                <c:pt idx="4373" formatCode="General">
                  <c:v>0.62600115729457284</c:v>
                </c:pt>
                <c:pt idx="4374" formatCode="General">
                  <c:v>0.62600259850325024</c:v>
                </c:pt>
                <c:pt idx="4375" formatCode="General">
                  <c:v>0.62600403907385349</c:v>
                </c:pt>
                <c:pt idx="4376" formatCode="General">
                  <c:v>0.62600547900680614</c:v>
                </c:pt>
                <c:pt idx="4377" formatCode="General">
                  <c:v>0.62600691830253163</c:v>
                </c:pt>
                <c:pt idx="4378" formatCode="General">
                  <c:v>0.62600835696145285</c:v>
                </c:pt>
                <c:pt idx="4379" formatCode="General">
                  <c:v>0.62600979498399234</c:v>
                </c:pt>
                <c:pt idx="4380" formatCode="General">
                  <c:v>0.62601123237057221</c:v>
                </c:pt>
                <c:pt idx="4381" formatCode="General">
                  <c:v>0.62601266912161446</c:v>
                </c:pt>
                <c:pt idx="4382" formatCode="General">
                  <c:v>0.62601410523754042</c:v>
                </c:pt>
                <c:pt idx="4383" formatCode="General">
                  <c:v>0.62601554071877108</c:v>
                </c:pt>
                <c:pt idx="4384" formatCode="General">
                  <c:v>0.62601697556572722</c:v>
                </c:pt>
                <c:pt idx="4385" formatCode="General">
                  <c:v>0.62601840977882917</c:v>
                </c:pt>
                <c:pt idx="4386" formatCode="General">
                  <c:v>0.62601984335849692</c:v>
                </c:pt>
                <c:pt idx="4387" formatCode="General">
                  <c:v>0.62602127630515003</c:v>
                </c:pt>
                <c:pt idx="4388" formatCode="General">
                  <c:v>0.62602270861920761</c:v>
                </c:pt>
                <c:pt idx="4389" formatCode="General">
                  <c:v>0.62602414030108866</c:v>
                </c:pt>
                <c:pt idx="4390" formatCode="General">
                  <c:v>0.62602557135121151</c:v>
                </c:pt>
                <c:pt idx="4391" formatCode="General">
                  <c:v>0.62602700176999437</c:v>
                </c:pt>
                <c:pt idx="4392" formatCode="General">
                  <c:v>0.62602843155785493</c:v>
                </c:pt>
                <c:pt idx="4393" formatCode="General">
                  <c:v>0.6260298607152105</c:v>
                </c:pt>
                <c:pt idx="4394" formatCode="General">
                  <c:v>0.62603128924247819</c:v>
                </c:pt>
                <c:pt idx="4395" formatCode="General">
                  <c:v>0.62603271714007458</c:v>
                </c:pt>
                <c:pt idx="4396" formatCode="General">
                  <c:v>0.62603414440841587</c:v>
                </c:pt>
                <c:pt idx="4397" formatCode="General">
                  <c:v>0.62603557104791807</c:v>
                </c:pt>
                <c:pt idx="4398" formatCode="General">
                  <c:v>0.62603699705899662</c:v>
                </c:pt>
                <c:pt idx="4399" formatCode="General">
                  <c:v>0.62603842244206676</c:v>
                </c:pt>
                <c:pt idx="4400" formatCode="General">
                  <c:v>0.62603984719754313</c:v>
                </c:pt>
                <c:pt idx="4401" formatCode="General">
                  <c:v>0.62604127132584031</c:v>
                </c:pt>
                <c:pt idx="4402" formatCode="General">
                  <c:v>0.62604269482737229</c:v>
                </c:pt>
                <c:pt idx="4403" formatCode="General">
                  <c:v>0.62604411770255286</c:v>
                </c:pt>
                <c:pt idx="4404" formatCode="General">
                  <c:v>0.62604553995179535</c:v>
                </c:pt>
                <c:pt idx="4405" formatCode="General">
                  <c:v>0.62604696157551265</c:v>
                </c:pt>
                <c:pt idx="4406" formatCode="General">
                  <c:v>0.62604838257411743</c:v>
                </c:pt>
                <c:pt idx="4407" formatCode="General">
                  <c:v>0.62604980294802193</c:v>
                </c:pt>
                <c:pt idx="4408" formatCode="General">
                  <c:v>0.62605122269763802</c:v>
                </c:pt>
                <c:pt idx="4409" formatCode="General">
                  <c:v>0.62605264182337717</c:v>
                </c:pt>
                <c:pt idx="4410" formatCode="General">
                  <c:v>0.62605406032565059</c:v>
                </c:pt>
                <c:pt idx="4411" formatCode="General">
                  <c:v>0.62605547820486918</c:v>
                </c:pt>
                <c:pt idx="4412" formatCode="General">
                  <c:v>0.62605689546144327</c:v>
                </c:pt>
                <c:pt idx="4413" formatCode="General">
                  <c:v>0.626058312095783</c:v>
                </c:pt>
                <c:pt idx="4414" formatCode="General">
                  <c:v>0.62605972810829802</c:v>
                </c:pt>
                <c:pt idx="4415" formatCode="General">
                  <c:v>0.62606114349939768</c:v>
                </c:pt>
                <c:pt idx="4416" formatCode="General">
                  <c:v>0.62606255826949109</c:v>
                </c:pt>
                <c:pt idx="4417" formatCode="General">
                  <c:v>0.62606397241898681</c:v>
                </c:pt>
                <c:pt idx="4418" formatCode="General">
                  <c:v>0.6260653859482932</c:v>
                </c:pt>
                <c:pt idx="4419" formatCode="General">
                  <c:v>0.62606679885781802</c:v>
                </c:pt>
                <c:pt idx="4420" formatCode="General">
                  <c:v>0.62606821114796896</c:v>
                </c:pt>
                <c:pt idx="4421" formatCode="General">
                  <c:v>0.62606962281915324</c:v>
                </c:pt>
                <c:pt idx="4422" formatCode="General">
                  <c:v>0.62607103387177776</c:v>
                </c:pt>
                <c:pt idx="4423" formatCode="General">
                  <c:v>0.62607244430624887</c:v>
                </c:pt>
                <c:pt idx="4424" formatCode="General">
                  <c:v>0.62607385412297278</c:v>
                </c:pt>
                <c:pt idx="4425" formatCode="General">
                  <c:v>0.6260752633223553</c:v>
                </c:pt>
                <c:pt idx="4426" formatCode="General">
                  <c:v>0.62607667190480187</c:v>
                </c:pt>
                <c:pt idx="4427" formatCode="General">
                  <c:v>0.62607807987071751</c:v>
                </c:pt>
                <c:pt idx="4428" formatCode="General">
                  <c:v>0.62607948722050699</c:v>
                </c:pt>
                <c:pt idx="4429" formatCode="General">
                  <c:v>0.62608089395457467</c:v>
                </c:pt>
                <c:pt idx="4430" formatCode="General">
                  <c:v>0.62608230007332455</c:v>
                </c:pt>
                <c:pt idx="4431" formatCode="General">
                  <c:v>0.62608370557716031</c:v>
                </c:pt>
                <c:pt idx="4432" formatCode="General">
                  <c:v>0.62608511046648518</c:v>
                </c:pt>
                <c:pt idx="4433" formatCode="General">
                  <c:v>0.62608651474170218</c:v>
                </c:pt>
                <c:pt idx="4434" formatCode="General">
                  <c:v>0.62608791840321398</c:v>
                </c:pt>
                <c:pt idx="4435" formatCode="General">
                  <c:v>0.62608932145142271</c:v>
                </c:pt>
                <c:pt idx="4436" formatCode="General">
                  <c:v>0.62609072388673037</c:v>
                </c:pt>
                <c:pt idx="4437" formatCode="General">
                  <c:v>0.62609212570953843</c:v>
                </c:pt>
                <c:pt idx="4438" formatCode="General">
                  <c:v>0.62609352692024811</c:v>
                </c:pt>
                <c:pt idx="4439" formatCode="General">
                  <c:v>0.62609492751926021</c:v>
                </c:pt>
                <c:pt idx="4440" formatCode="General">
                  <c:v>0.6260963275069753</c:v>
                </c:pt>
                <c:pt idx="4441" formatCode="General">
                  <c:v>0.6260977268837935</c:v>
                </c:pt>
                <c:pt idx="4442" formatCode="General">
                  <c:v>0.6260991256501145</c:v>
                </c:pt>
                <c:pt idx="4443" formatCode="General">
                  <c:v>0.62610052380633785</c:v>
                </c:pt>
                <c:pt idx="4444" formatCode="General">
                  <c:v>0.62610192135286269</c:v>
                </c:pt>
                <c:pt idx="4445" formatCode="General">
                  <c:v>0.6261033182900877</c:v>
                </c:pt>
                <c:pt idx="4446" formatCode="General">
                  <c:v>0.62610471461841133</c:v>
                </c:pt>
                <c:pt idx="4447" formatCode="General">
                  <c:v>0.6261061103382316</c:v>
                </c:pt>
                <c:pt idx="4448" formatCode="General">
                  <c:v>0.62610750544994631</c:v>
                </c:pt>
                <c:pt idx="4449" formatCode="General">
                  <c:v>0.62610889995395269</c:v>
                </c:pt>
                <c:pt idx="4450" formatCode="General">
                  <c:v>0.62611029385064787</c:v>
                </c:pt>
                <c:pt idx="4451" formatCode="General">
                  <c:v>0.62611168714042842</c:v>
                </c:pt>
                <c:pt idx="4452" formatCode="General">
                  <c:v>0.62611307982369069</c:v>
                </c:pt>
                <c:pt idx="4453" formatCode="General">
                  <c:v>0.62611447190083069</c:v>
                </c:pt>
                <c:pt idx="4454" formatCode="General">
                  <c:v>0.62611586337224412</c:v>
                </c:pt>
                <c:pt idx="4455" formatCode="General">
                  <c:v>0.6261172542383262</c:v>
                </c:pt>
                <c:pt idx="4456" formatCode="General">
                  <c:v>0.62611864449947185</c:v>
                </c:pt>
                <c:pt idx="4457" formatCode="General">
                  <c:v>0.62612003415607576</c:v>
                </c:pt>
                <c:pt idx="4458" formatCode="General">
                  <c:v>0.62612142320853215</c:v>
                </c:pt>
                <c:pt idx="4459" formatCode="General">
                  <c:v>0.62612281165723493</c:v>
                </c:pt>
                <c:pt idx="4460" formatCode="General">
                  <c:v>0.62612419950257769</c:v>
                </c:pt>
                <c:pt idx="4461" formatCode="General">
                  <c:v>0.62612558674495367</c:v>
                </c:pt>
                <c:pt idx="4462" formatCode="General">
                  <c:v>0.62612697338475565</c:v>
                </c:pt>
                <c:pt idx="4463" formatCode="General">
                  <c:v>0.62612835942237632</c:v>
                </c:pt>
                <c:pt idx="4464" formatCode="General">
                  <c:v>0.62612974485820783</c:v>
                </c:pt>
                <c:pt idx="4465" formatCode="General">
                  <c:v>0.62613112969264206</c:v>
                </c:pt>
                <c:pt idx="4466" formatCode="General">
                  <c:v>0.62613251392607061</c:v>
                </c:pt>
                <c:pt idx="4467" formatCode="General">
                  <c:v>0.6261338975588846</c:v>
                </c:pt>
                <c:pt idx="4468" formatCode="General">
                  <c:v>0.62613528059147483</c:v>
                </c:pt>
                <c:pt idx="4469" formatCode="General">
                  <c:v>0.62613666302423188</c:v>
                </c:pt>
                <c:pt idx="4470" formatCode="General">
                  <c:v>0.62613804485754587</c:v>
                </c:pt>
                <c:pt idx="4471" formatCode="General">
                  <c:v>0.62613942609180673</c:v>
                </c:pt>
                <c:pt idx="4472" formatCode="General">
                  <c:v>0.62614080672740391</c:v>
                </c:pt>
                <c:pt idx="4473" formatCode="General">
                  <c:v>0.62614218676472655</c:v>
                </c:pt>
                <c:pt idx="4474" formatCode="General">
                  <c:v>0.62614356620416345</c:v>
                </c:pt>
                <c:pt idx="4475" formatCode="General">
                  <c:v>0.62614494504610319</c:v>
                </c:pt>
                <c:pt idx="4476" formatCode="General">
                  <c:v>0.62614632329093378</c:v>
                </c:pt>
                <c:pt idx="4477" formatCode="General">
                  <c:v>0.62614770093904315</c:v>
                </c:pt>
                <c:pt idx="4478" formatCode="General">
                  <c:v>0.62614907799081876</c:v>
                </c:pt>
                <c:pt idx="4479" formatCode="General">
                  <c:v>0.62615045444664774</c:v>
                </c:pt>
                <c:pt idx="4480" formatCode="General">
                  <c:v>0.6261518303069169</c:v>
                </c:pt>
                <c:pt idx="4481" formatCode="General">
                  <c:v>0.62615320557201271</c:v>
                </c:pt>
                <c:pt idx="4482" formatCode="General">
                  <c:v>0.62615458024232118</c:v>
                </c:pt>
                <c:pt idx="4483" formatCode="General">
                  <c:v>0.62615595431822824</c:v>
                </c:pt>
                <c:pt idx="4484" formatCode="General">
                  <c:v>0.62615732780011935</c:v>
                </c:pt>
                <c:pt idx="4485" formatCode="General">
                  <c:v>0.62615870068837964</c:v>
                </c:pt>
                <c:pt idx="4486" formatCode="General">
                  <c:v>0.62616007298339393</c:v>
                </c:pt>
                <c:pt idx="4487" formatCode="General">
                  <c:v>0.62616144468554669</c:v>
                </c:pt>
                <c:pt idx="4488" formatCode="General">
                  <c:v>0.62616281579522204</c:v>
                </c:pt>
                <c:pt idx="4489" formatCode="General">
                  <c:v>0.62616418631280379</c:v>
                </c:pt>
                <c:pt idx="4490" formatCode="General">
                  <c:v>0.62616555623867542</c:v>
                </c:pt>
                <c:pt idx="4491" formatCode="General">
                  <c:v>0.62616692557322007</c:v>
                </c:pt>
                <c:pt idx="4492" formatCode="General">
                  <c:v>0.62616829431682053</c:v>
                </c:pt>
                <c:pt idx="4493" formatCode="General">
                  <c:v>0.62616966246985928</c:v>
                </c:pt>
                <c:pt idx="4494" formatCode="General">
                  <c:v>0.62617103003271857</c:v>
                </c:pt>
                <c:pt idx="4495" formatCode="General">
                  <c:v>0.62617239700578009</c:v>
                </c:pt>
                <c:pt idx="4496" formatCode="General">
                  <c:v>0.62617376338942543</c:v>
                </c:pt>
                <c:pt idx="4497" formatCode="General">
                  <c:v>0.62617512918403573</c:v>
                </c:pt>
                <c:pt idx="4498" formatCode="General">
                  <c:v>0.62617649438999179</c:v>
                </c:pt>
                <c:pt idx="4499" formatCode="General">
                  <c:v>0.62617785900767409</c:v>
                </c:pt>
                <c:pt idx="4500" formatCode="General">
                  <c:v>0.62617922303746287</c:v>
                </c:pt>
                <c:pt idx="4501" formatCode="General">
                  <c:v>0.62618058647973807</c:v>
                </c:pt>
                <c:pt idx="4502" formatCode="General">
                  <c:v>0.62618194933487903</c:v>
                </c:pt>
                <c:pt idx="4503" formatCode="General">
                  <c:v>0.62618331160326512</c:v>
                </c:pt>
                <c:pt idx="4504" formatCode="General">
                  <c:v>0.62618467328527505</c:v>
                </c:pt>
                <c:pt idx="4505" formatCode="General">
                  <c:v>0.6261860343812875</c:v>
                </c:pt>
                <c:pt idx="4506" formatCode="General">
                  <c:v>0.62618739489168063</c:v>
                </c:pt>
                <c:pt idx="4507" formatCode="General">
                  <c:v>0.62618875481683234</c:v>
                </c:pt>
                <c:pt idx="4508" formatCode="General">
                  <c:v>0.62619011415712023</c:v>
                </c:pt>
                <c:pt idx="4509" formatCode="General">
                  <c:v>0.62619147291292154</c:v>
                </c:pt>
                <c:pt idx="4510" formatCode="General">
                  <c:v>0.6261928310846131</c:v>
                </c:pt>
                <c:pt idx="4511" formatCode="General">
                  <c:v>0.62619418867257159</c:v>
                </c:pt>
                <c:pt idx="4512" formatCode="General">
                  <c:v>0.62619554567717328</c:v>
                </c:pt>
                <c:pt idx="4513" formatCode="General">
                  <c:v>0.62619690209879408</c:v>
                </c:pt>
                <c:pt idx="4514" formatCode="General">
                  <c:v>0.6261982579378097</c:v>
                </c:pt>
                <c:pt idx="4515" formatCode="General">
                  <c:v>0.62619961319459538</c:v>
                </c:pt>
                <c:pt idx="4516" formatCode="General">
                  <c:v>0.62620096786952606</c:v>
                </c:pt>
                <c:pt idx="4517" formatCode="General">
                  <c:v>0.62620232196297654</c:v>
                </c:pt>
                <c:pt idx="4518" formatCode="General">
                  <c:v>0.62620367547532096</c:v>
                </c:pt>
                <c:pt idx="4519" formatCode="General">
                  <c:v>0.62620502840693348</c:v>
                </c:pt>
                <c:pt idx="4520" formatCode="General">
                  <c:v>0.6262063807581878</c:v>
                </c:pt>
                <c:pt idx="4521" formatCode="General">
                  <c:v>0.62620773252945727</c:v>
                </c:pt>
                <c:pt idx="4522" formatCode="General">
                  <c:v>0.62620908372111495</c:v>
                </c:pt>
                <c:pt idx="4523" formatCode="General">
                  <c:v>0.62621043433353352</c:v>
                </c:pt>
                <c:pt idx="4524" formatCode="General">
                  <c:v>0.62621178436708547</c:v>
                </c:pt>
                <c:pt idx="4525" formatCode="General">
                  <c:v>0.62621313382214283</c:v>
                </c:pt>
                <c:pt idx="4526" formatCode="General">
                  <c:v>0.62621448269907742</c:v>
                </c:pt>
                <c:pt idx="4527" formatCode="General">
                  <c:v>0.62621583099826061</c:v>
                </c:pt>
                <c:pt idx="4528" formatCode="General">
                  <c:v>0.62621717872006366</c:v>
                </c:pt>
                <c:pt idx="4529" formatCode="General">
                  <c:v>0.62621852586485738</c:v>
                </c:pt>
                <c:pt idx="4530" formatCode="General">
                  <c:v>0.62621987243301225</c:v>
                </c:pt>
                <c:pt idx="4531" formatCode="General">
                  <c:v>0.62622121842489842</c:v>
                </c:pt>
                <c:pt idx="4532" formatCode="General">
                  <c:v>0.62622256384088582</c:v>
                </c:pt>
                <c:pt idx="4533" formatCode="General">
                  <c:v>0.62622390868134392</c:v>
                </c:pt>
                <c:pt idx="4534" formatCode="General">
                  <c:v>0.62622525294664211</c:v>
                </c:pt>
                <c:pt idx="4535" formatCode="General">
                  <c:v>0.62622659663714919</c:v>
                </c:pt>
                <c:pt idx="4536" formatCode="General">
                  <c:v>0.62622793975323376</c:v>
                </c:pt>
                <c:pt idx="4537" formatCode="General">
                  <c:v>0.6262292822952642</c:v>
                </c:pt>
                <c:pt idx="4538" formatCode="General">
                  <c:v>0.62623062426360843</c:v>
                </c:pt>
                <c:pt idx="4539" formatCode="General">
                  <c:v>0.62623196565863415</c:v>
                </c:pt>
                <c:pt idx="4540" formatCode="General">
                  <c:v>0.62623330648070863</c:v>
                </c:pt>
                <c:pt idx="4541" formatCode="General">
                  <c:v>0.62623464673019902</c:v>
                </c:pt>
                <c:pt idx="4542" formatCode="General">
                  <c:v>0.62623598640747191</c:v>
                </c:pt>
                <c:pt idx="4543" formatCode="General">
                  <c:v>0.62623732551289379</c:v>
                </c:pt>
                <c:pt idx="4544" formatCode="General">
                  <c:v>0.62623866404683071</c:v>
                </c:pt>
                <c:pt idx="4545" formatCode="General">
                  <c:v>0.62624000200964858</c:v>
                </c:pt>
                <c:pt idx="4546" formatCode="General">
                  <c:v>0.62624133940171278</c:v>
                </c:pt>
                <c:pt idx="4547" formatCode="General">
                  <c:v>0.62624267622338847</c:v>
                </c:pt>
                <c:pt idx="4548" formatCode="General">
                  <c:v>0.62624401247504047</c:v>
                </c:pt>
                <c:pt idx="4549" formatCode="General">
                  <c:v>0.62624534815703337</c:v>
                </c:pt>
                <c:pt idx="4550" formatCode="General">
                  <c:v>0.62624668326973132</c:v>
                </c:pt>
                <c:pt idx="4551" formatCode="General">
                  <c:v>0.62624801781349826</c:v>
                </c:pt>
                <c:pt idx="4552" formatCode="General">
                  <c:v>0.62624935178869789</c:v>
                </c:pt>
                <c:pt idx="4553" formatCode="General">
                  <c:v>0.62625068519569338</c:v>
                </c:pt>
                <c:pt idx="4554" formatCode="General">
                  <c:v>0.62625201803484776</c:v>
                </c:pt>
                <c:pt idx="4555" formatCode="General">
                  <c:v>0.62625335030652374</c:v>
                </c:pt>
                <c:pt idx="4556" formatCode="General">
                  <c:v>0.6262546820110837</c:v>
                </c:pt>
                <c:pt idx="4557" formatCode="General">
                  <c:v>0.62625601314888968</c:v>
                </c:pt>
                <c:pt idx="4558" formatCode="General">
                  <c:v>0.62625734372030339</c:v>
                </c:pt>
                <c:pt idx="4559" formatCode="General">
                  <c:v>0.62625867372568633</c:v>
                </c:pt>
                <c:pt idx="4560" formatCode="General">
                  <c:v>0.62626000316539965</c:v>
                </c:pt>
                <c:pt idx="4561" formatCode="General">
                  <c:v>0.62626133203980416</c:v>
                </c:pt>
                <c:pt idx="4562" formatCode="General">
                  <c:v>0.62626266034926037</c:v>
                </c:pt>
                <c:pt idx="4563" formatCode="General">
                  <c:v>0.62626398809412842</c:v>
                </c:pt>
                <c:pt idx="4564" formatCode="General">
                  <c:v>0.62626531527476836</c:v>
                </c:pt>
                <c:pt idx="4565" formatCode="General">
                  <c:v>0.62626664189153969</c:v>
                </c:pt>
                <c:pt idx="4566" formatCode="General">
                  <c:v>0.62626796794480177</c:v>
                </c:pt>
                <c:pt idx="4567" formatCode="General">
                  <c:v>0.62626929343491355</c:v>
                </c:pt>
                <c:pt idx="4568" formatCode="General">
                  <c:v>0.62627061836223374</c:v>
                </c:pt>
                <c:pt idx="4569" formatCode="General">
                  <c:v>0.62627194272712072</c:v>
                </c:pt>
                <c:pt idx="4570" formatCode="General">
                  <c:v>0.62627326652993254</c:v>
                </c:pt>
                <c:pt idx="4571" formatCode="General">
                  <c:v>0.62627458977102701</c:v>
                </c:pt>
                <c:pt idx="4572" formatCode="General">
                  <c:v>0.62627591245076164</c:v>
                </c:pt>
                <c:pt idx="4573" formatCode="General">
                  <c:v>0.62627723456949358</c:v>
                </c:pt>
                <c:pt idx="4574" formatCode="General">
                  <c:v>0.62627855612757966</c:v>
                </c:pt>
                <c:pt idx="4575" formatCode="General">
                  <c:v>0.62627987712537647</c:v>
                </c:pt>
                <c:pt idx="4576" formatCode="General">
                  <c:v>0.62628119756324019</c:v>
                </c:pt>
                <c:pt idx="4577" formatCode="General">
                  <c:v>0.62628251744152685</c:v>
                </c:pt>
                <c:pt idx="4578" formatCode="General">
                  <c:v>0.62628383676059218</c:v>
                </c:pt>
                <c:pt idx="4579" formatCode="General">
                  <c:v>0.62628515552079145</c:v>
                </c:pt>
                <c:pt idx="4580" formatCode="General">
                  <c:v>0.6262864737224797</c:v>
                </c:pt>
                <c:pt idx="4581" formatCode="General">
                  <c:v>0.62628779136601176</c:v>
                </c:pt>
                <c:pt idx="4582" formatCode="General">
                  <c:v>0.62628910845174202</c:v>
                </c:pt>
                <c:pt idx="4583" formatCode="General">
                  <c:v>0.62629042498002463</c:v>
                </c:pt>
                <c:pt idx="4584" formatCode="General">
                  <c:v>0.62629174095121343</c:v>
                </c:pt>
                <c:pt idx="4585" formatCode="General">
                  <c:v>0.62629305636566202</c:v>
                </c:pt>
                <c:pt idx="4586" formatCode="General">
                  <c:v>0.62629437122372367</c:v>
                </c:pt>
                <c:pt idx="4587" formatCode="General">
                  <c:v>0.62629568552575132</c:v>
                </c:pt>
                <c:pt idx="4588" formatCode="General">
                  <c:v>0.62629699927209759</c:v>
                </c:pt>
                <c:pt idx="4589" formatCode="General">
                  <c:v>0.62629831246311485</c:v>
                </c:pt>
                <c:pt idx="4590" formatCode="General">
                  <c:v>0.62629962509915516</c:v>
                </c:pt>
                <c:pt idx="4591" formatCode="General">
                  <c:v>0.62630093718057034</c:v>
                </c:pt>
                <c:pt idx="4592" formatCode="General">
                  <c:v>0.62630224870771178</c:v>
                </c:pt>
                <c:pt idx="4593" formatCode="General">
                  <c:v>0.62630355968093077</c:v>
                </c:pt>
                <c:pt idx="4594" formatCode="General">
                  <c:v>0.626304870100578</c:v>
                </c:pt>
                <c:pt idx="4595" formatCode="General">
                  <c:v>0.62630617996700422</c:v>
                </c:pt>
                <c:pt idx="4596" formatCode="General">
                  <c:v>0.62630748928055968</c:v>
                </c:pt>
                <c:pt idx="4597" formatCode="General">
                  <c:v>0.62630879804159434</c:v>
                </c:pt>
                <c:pt idx="4598" formatCode="General">
                  <c:v>0.6263101062504578</c:v>
                </c:pt>
                <c:pt idx="4599" formatCode="General">
                  <c:v>0.62631141390749956</c:v>
                </c:pt>
                <c:pt idx="4600" formatCode="General">
                  <c:v>0.62631272101306867</c:v>
                </c:pt>
                <c:pt idx="4601" formatCode="General">
                  <c:v>0.62631402756751398</c:v>
                </c:pt>
                <c:pt idx="4602" formatCode="General">
                  <c:v>0.62631533357118396</c:v>
                </c:pt>
                <c:pt idx="4603" formatCode="General">
                  <c:v>0.62631663902442691</c:v>
                </c:pt>
                <c:pt idx="4604" formatCode="General">
                  <c:v>0.62631794392759066</c:v>
                </c:pt>
                <c:pt idx="4605" formatCode="General">
                  <c:v>0.62631924828102292</c:v>
                </c:pt>
                <c:pt idx="4606" formatCode="General">
                  <c:v>0.62632055208507098</c:v>
                </c:pt>
                <c:pt idx="4607" formatCode="General">
                  <c:v>0.62632185534008189</c:v>
                </c:pt>
                <c:pt idx="4608" formatCode="General">
                  <c:v>0.62632315804640237</c:v>
                </c:pt>
                <c:pt idx="4609" formatCode="General">
                  <c:v>0.62632446020437893</c:v>
                </c:pt>
                <c:pt idx="4610" formatCode="General">
                  <c:v>0.62632576181435773</c:v>
                </c:pt>
                <c:pt idx="4611" formatCode="General">
                  <c:v>0.6263270628766846</c:v>
                </c:pt>
                <c:pt idx="4612" formatCode="General">
                  <c:v>0.62632836339170528</c:v>
                </c:pt>
                <c:pt idx="4613" formatCode="General">
                  <c:v>0.62632966335976492</c:v>
                </c:pt>
                <c:pt idx="4614" formatCode="General">
                  <c:v>0.62633096278120859</c:v>
                </c:pt>
                <c:pt idx="4615" formatCode="General">
                  <c:v>0.62633226165638101</c:v>
                </c:pt>
                <c:pt idx="4616" formatCode="General">
                  <c:v>0.62633355998562656</c:v>
                </c:pt>
                <c:pt idx="4617" formatCode="General">
                  <c:v>0.62633485776928943</c:v>
                </c:pt>
                <c:pt idx="4618" formatCode="General">
                  <c:v>0.62633615500771345</c:v>
                </c:pt>
                <c:pt idx="4619" formatCode="General">
                  <c:v>0.62633745170124211</c:v>
                </c:pt>
                <c:pt idx="4620" formatCode="General">
                  <c:v>0.6263387478502187</c:v>
                </c:pt>
                <c:pt idx="4621" formatCode="General">
                  <c:v>0.62634004345498628</c:v>
                </c:pt>
                <c:pt idx="4622" formatCode="General">
                  <c:v>0.62634133851588758</c:v>
                </c:pt>
                <c:pt idx="4623" formatCode="General">
                  <c:v>0.62634263303326487</c:v>
                </c:pt>
                <c:pt idx="4624" formatCode="General">
                  <c:v>0.62634392700746033</c:v>
                </c:pt>
                <c:pt idx="4625" formatCode="General">
                  <c:v>0.6263452204388158</c:v>
                </c:pt>
                <c:pt idx="4626" formatCode="General">
                  <c:v>0.62634651332767277</c:v>
                </c:pt>
                <c:pt idx="4627" formatCode="General">
                  <c:v>0.62634780567437265</c:v>
                </c:pt>
                <c:pt idx="4628" formatCode="General">
                  <c:v>0.62634909747925627</c:v>
                </c:pt>
                <c:pt idx="4629" formatCode="General">
                  <c:v>0.62635038874266435</c:v>
                </c:pt>
                <c:pt idx="4630" formatCode="General">
                  <c:v>0.62635167946493731</c:v>
                </c:pt>
                <c:pt idx="4631" formatCode="General">
                  <c:v>0.62635296964641529</c:v>
                </c:pt>
                <c:pt idx="4632" formatCode="General">
                  <c:v>0.62635425928743804</c:v>
                </c:pt>
                <c:pt idx="4633" formatCode="General">
                  <c:v>0.62635554838834517</c:v>
                </c:pt>
                <c:pt idx="4634" formatCode="General">
                  <c:v>0.62635683694947597</c:v>
                </c:pt>
                <c:pt idx="4635" formatCode="General">
                  <c:v>0.62635812497116938</c:v>
                </c:pt>
                <c:pt idx="4636" formatCode="General">
                  <c:v>0.62635941245376403</c:v>
                </c:pt>
                <c:pt idx="4637" formatCode="General">
                  <c:v>0.62636069939759842</c:v>
                </c:pt>
                <c:pt idx="4638" formatCode="General">
                  <c:v>0.62636198580301061</c:v>
                </c:pt>
                <c:pt idx="4639" formatCode="General">
                  <c:v>0.62636327167033856</c:v>
                </c:pt>
                <c:pt idx="4640" formatCode="General">
                  <c:v>0.62636455699991966</c:v>
                </c:pt>
                <c:pt idx="4641" formatCode="General">
                  <c:v>0.62636584179209132</c:v>
                </c:pt>
                <c:pt idx="4642" formatCode="General">
                  <c:v>0.62636712604719047</c:v>
                </c:pt>
                <c:pt idx="4643" formatCode="General">
                  <c:v>0.62636840976555386</c:v>
                </c:pt>
                <c:pt idx="4644" formatCode="General">
                  <c:v>0.62636969294751799</c:v>
                </c:pt>
                <c:pt idx="4645" formatCode="General">
                  <c:v>0.62637097559341892</c:v>
                </c:pt>
                <c:pt idx="4646" formatCode="General">
                  <c:v>0.62637225770359251</c:v>
                </c:pt>
                <c:pt idx="4647" formatCode="General">
                  <c:v>0.62637353927837447</c:v>
                </c:pt>
                <c:pt idx="4648" formatCode="General">
                  <c:v>0.62637482031809999</c:v>
                </c:pt>
                <c:pt idx="4649" formatCode="General">
                  <c:v>0.62637610082310413</c:v>
                </c:pt>
                <c:pt idx="4650" formatCode="General">
                  <c:v>0.62637738079372163</c:v>
                </c:pt>
                <c:pt idx="4651" formatCode="General">
                  <c:v>0.62637866023028699</c:v>
                </c:pt>
                <c:pt idx="4652" formatCode="General">
                  <c:v>0.62637993913313439</c:v>
                </c:pt>
                <c:pt idx="4653" formatCode="General">
                  <c:v>0.62638121750259779</c:v>
                </c:pt>
                <c:pt idx="4654" formatCode="General">
                  <c:v>0.6263824953390108</c:v>
                </c:pt>
                <c:pt idx="4655" formatCode="General">
                  <c:v>0.62638377264270684</c:v>
                </c:pt>
                <c:pt idx="4656" formatCode="General">
                  <c:v>0.62638504941401885</c:v>
                </c:pt>
                <c:pt idx="4657" formatCode="General">
                  <c:v>0.62638632565327967</c:v>
                </c:pt>
                <c:pt idx="4658" formatCode="General">
                  <c:v>0.62638760136082194</c:v>
                </c:pt>
                <c:pt idx="4659" formatCode="General">
                  <c:v>0.62638887653697783</c:v>
                </c:pt>
                <c:pt idx="4660" formatCode="General">
                  <c:v>0.6263901511820793</c:v>
                </c:pt>
                <c:pt idx="4661" formatCode="General">
                  <c:v>0.62639142529645808</c:v>
                </c:pt>
                <c:pt idx="4662" formatCode="General">
                  <c:v>0.62639269888044546</c:v>
                </c:pt>
                <c:pt idx="4663" formatCode="General">
                  <c:v>0.62639397193437274</c:v>
                </c:pt>
                <c:pt idx="4664" formatCode="General">
                  <c:v>0.62639524445857075</c:v>
                </c:pt>
                <c:pt idx="4665" formatCode="General">
                  <c:v>0.62639651645337002</c:v>
                </c:pt>
                <c:pt idx="4666" formatCode="General">
                  <c:v>0.62639778791910095</c:v>
                </c:pt>
                <c:pt idx="4667" formatCode="General">
                  <c:v>0.62639905885609348</c:v>
                </c:pt>
                <c:pt idx="4668" formatCode="General">
                  <c:v>0.62640032926467748</c:v>
                </c:pt>
                <c:pt idx="4669" formatCode="General">
                  <c:v>0.62640159914518245</c:v>
                </c:pt>
                <c:pt idx="4670" formatCode="General">
                  <c:v>0.62640286849793758</c:v>
                </c:pt>
                <c:pt idx="4671" formatCode="General">
                  <c:v>0.62640413732327171</c:v>
                </c:pt>
                <c:pt idx="4672" formatCode="General">
                  <c:v>0.62640540562151359</c:v>
                </c:pt>
                <c:pt idx="4673" formatCode="General">
                  <c:v>0.62640667339299172</c:v>
                </c:pt>
                <c:pt idx="4674" formatCode="General">
                  <c:v>0.62640794063803407</c:v>
                </c:pt>
                <c:pt idx="4675" formatCode="General">
                  <c:v>0.62640920735696859</c:v>
                </c:pt>
                <c:pt idx="4676" formatCode="General">
                  <c:v>0.6264104735501228</c:v>
                </c:pt>
                <c:pt idx="4677" formatCode="General">
                  <c:v>0.62641173921782412</c:v>
                </c:pt>
                <c:pt idx="4678" formatCode="General">
                  <c:v>0.62641300436039948</c:v>
                </c:pt>
                <c:pt idx="4679" formatCode="General">
                  <c:v>0.62641426897817565</c:v>
                </c:pt>
                <c:pt idx="4680" formatCode="General">
                  <c:v>0.62641553307147924</c:v>
                </c:pt>
                <c:pt idx="4681" formatCode="General">
                  <c:v>0.62641679664063632</c:v>
                </c:pt>
                <c:pt idx="4682" formatCode="General">
                  <c:v>0.62641805968597297</c:v>
                </c:pt>
                <c:pt idx="4683" formatCode="General">
                  <c:v>0.62641932220781482</c:v>
                </c:pt>
                <c:pt idx="4684" formatCode="General">
                  <c:v>0.62642058420648727</c:v>
                </c:pt>
                <c:pt idx="4685" formatCode="General">
                  <c:v>0.62642184568231551</c:v>
                </c:pt>
                <c:pt idx="4686" formatCode="General">
                  <c:v>0.62642310663562439</c:v>
                </c:pt>
                <c:pt idx="4687" formatCode="General">
                  <c:v>0.62642436706673843</c:v>
                </c:pt>
                <c:pt idx="4688" formatCode="General">
                  <c:v>0.62642562697598203</c:v>
                </c:pt>
                <c:pt idx="4689" formatCode="General">
                  <c:v>0.62642688636367938</c:v>
                </c:pt>
                <c:pt idx="4690" formatCode="General">
                  <c:v>0.62642814523015411</c:v>
                </c:pt>
                <c:pt idx="4691" formatCode="General">
                  <c:v>0.62642940357572985</c:v>
                </c:pt>
                <c:pt idx="4692" formatCode="General">
                  <c:v>0.62643066140072978</c:v>
                </c:pt>
                <c:pt idx="4693" formatCode="General">
                  <c:v>0.62643191870547699</c:v>
                </c:pt>
                <c:pt idx="4694" formatCode="General">
                  <c:v>0.6264331754902942</c:v>
                </c:pt>
                <c:pt idx="4695" formatCode="General">
                  <c:v>0.62643443175550384</c:v>
                </c:pt>
                <c:pt idx="4696" formatCode="General">
                  <c:v>0.62643568750142808</c:v>
                </c:pt>
                <c:pt idx="4697" formatCode="General">
                  <c:v>0.6264369427283889</c:v>
                </c:pt>
                <c:pt idx="4698" formatCode="General">
                  <c:v>0.62643819743670803</c:v>
                </c:pt>
                <c:pt idx="4699" formatCode="General">
                  <c:v>0.62643945162670678</c:v>
                </c:pt>
                <c:pt idx="4700" formatCode="General">
                  <c:v>0.62644070529870621</c:v>
                </c:pt>
                <c:pt idx="4701" formatCode="General">
                  <c:v>0.6264419584530273</c:v>
                </c:pt>
                <c:pt idx="4702" formatCode="General">
                  <c:v>0.62644321108999068</c:v>
                </c:pt>
                <c:pt idx="4703" formatCode="General">
                  <c:v>0.62644446320991665</c:v>
                </c:pt>
                <c:pt idx="4704" formatCode="General">
                  <c:v>0.62644571481312517</c:v>
                </c:pt>
                <c:pt idx="4705" formatCode="General">
                  <c:v>0.6264469658999362</c:v>
                </c:pt>
                <c:pt idx="4706" formatCode="General">
                  <c:v>0.62644821647066928</c:v>
                </c:pt>
                <c:pt idx="4707" formatCode="General">
                  <c:v>0.62644946652564359</c:v>
                </c:pt>
                <c:pt idx="4708" formatCode="General">
                  <c:v>0.62645071606517821</c:v>
                </c:pt>
                <c:pt idx="4709" formatCode="General">
                  <c:v>0.62645196508959189</c:v>
                </c:pt>
                <c:pt idx="4710" formatCode="General">
                  <c:v>0.62645321359920314</c:v>
                </c:pt>
                <c:pt idx="4711" formatCode="General">
                  <c:v>0.62645446159433016</c:v>
                </c:pt>
                <c:pt idx="4712" formatCode="General">
                  <c:v>0.62645570907529091</c:v>
                </c:pt>
                <c:pt idx="4713" formatCode="General">
                  <c:v>0.62645695604240315</c:v>
                </c:pt>
                <c:pt idx="4714" formatCode="General">
                  <c:v>0.62645820249598427</c:v>
                </c:pt>
                <c:pt idx="4715" formatCode="General">
                  <c:v>0.62645944843635148</c:v>
                </c:pt>
                <c:pt idx="4716" formatCode="General">
                  <c:v>0.62646069386382175</c:v>
                </c:pt>
                <c:pt idx="4717" formatCode="General">
                  <c:v>0.62646193877871159</c:v>
                </c:pt>
                <c:pt idx="4718" formatCode="General">
                  <c:v>0.62646318318133754</c:v>
                </c:pt>
                <c:pt idx="4719" formatCode="General">
                  <c:v>0.62646442707201566</c:v>
                </c:pt>
                <c:pt idx="4720" formatCode="General">
                  <c:v>0.62646567045106194</c:v>
                </c:pt>
                <c:pt idx="4721" formatCode="General">
                  <c:v>0.6264669133187919</c:v>
                </c:pt>
                <c:pt idx="4722" formatCode="General">
                  <c:v>0.62646815567552094</c:v>
                </c:pt>
                <c:pt idx="4723" formatCode="General">
                  <c:v>0.62646939752156416</c:v>
                </c:pt>
                <c:pt idx="4724" formatCode="General">
                  <c:v>0.62647063885723642</c:v>
                </c:pt>
                <c:pt idx="4725" formatCode="General">
                  <c:v>0.62647187968285223</c:v>
                </c:pt>
                <c:pt idx="4726" formatCode="General">
                  <c:v>0.62647311999872601</c:v>
                </c:pt>
                <c:pt idx="4727" formatCode="General">
                  <c:v>0.62647435980517174</c:v>
                </c:pt>
                <c:pt idx="4728" formatCode="General">
                  <c:v>0.62647559910250328</c:v>
                </c:pt>
                <c:pt idx="4729" formatCode="General">
                  <c:v>0.62647683789103414</c:v>
                </c:pt>
                <c:pt idx="4730" formatCode="General">
                  <c:v>0.62647807617107765</c:v>
                </c:pt>
                <c:pt idx="4731" formatCode="General">
                  <c:v>0.62647931394294687</c:v>
                </c:pt>
                <c:pt idx="4732" formatCode="General">
                  <c:v>0.62648055120695456</c:v>
                </c:pt>
                <c:pt idx="4733" formatCode="General">
                  <c:v>0.62648178796341325</c:v>
                </c:pt>
                <c:pt idx="4734" formatCode="General">
                  <c:v>0.62648302421263513</c:v>
                </c:pt>
                <c:pt idx="4735" formatCode="General">
                  <c:v>0.62648425995493229</c:v>
                </c:pt>
                <c:pt idx="4736" formatCode="General">
                  <c:v>0.62648549519061647</c:v>
                </c:pt>
                <c:pt idx="4737" formatCode="General">
                  <c:v>0.6264867299199991</c:v>
                </c:pt>
                <c:pt idx="4738" formatCode="General">
                  <c:v>0.62648796414339158</c:v>
                </c:pt>
                <c:pt idx="4739" formatCode="General">
                  <c:v>0.6264891978611048</c:v>
                </c:pt>
                <c:pt idx="4740" formatCode="General">
                  <c:v>0.62649043107344948</c:v>
                </c:pt>
                <c:pt idx="4741" formatCode="General">
                  <c:v>0.62649166378073606</c:v>
                </c:pt>
                <c:pt idx="4742" formatCode="General">
                  <c:v>0.62649289598327484</c:v>
                </c:pt>
                <c:pt idx="4743" formatCode="General">
                  <c:v>0.6264941276813758</c:v>
                </c:pt>
                <c:pt idx="4744" formatCode="General">
                  <c:v>0.62649535887534857</c:v>
                </c:pt>
                <c:pt idx="4745" formatCode="General">
                  <c:v>0.62649658956550269</c:v>
                </c:pt>
                <c:pt idx="4746" formatCode="General">
                  <c:v>0.62649781975214736</c:v>
                </c:pt>
                <c:pt idx="4747" formatCode="General">
                  <c:v>0.62649904943559154</c:v>
                </c:pt>
                <c:pt idx="4748" formatCode="General">
                  <c:v>0.62650027861614399</c:v>
                </c:pt>
                <c:pt idx="4749" formatCode="General">
                  <c:v>0.62650150729411302</c:v>
                </c:pt>
                <c:pt idx="4750" formatCode="General">
                  <c:v>0.62650273546980695</c:v>
                </c:pt>
                <c:pt idx="4751" formatCode="General">
                  <c:v>0.62650396314353374</c:v>
                </c:pt>
                <c:pt idx="4752" formatCode="General">
                  <c:v>0.62650519031560092</c:v>
                </c:pt>
                <c:pt idx="4753" formatCode="General">
                  <c:v>0.62650641698631615</c:v>
                </c:pt>
                <c:pt idx="4754" formatCode="General">
                  <c:v>0.6265076431559865</c:v>
                </c:pt>
                <c:pt idx="4755" formatCode="General">
                  <c:v>0.62650886882491896</c:v>
                </c:pt>
                <c:pt idx="4756" formatCode="General">
                  <c:v>0.62651009399342017</c:v>
                </c:pt>
                <c:pt idx="4757" formatCode="General">
                  <c:v>0.62651131866179655</c:v>
                </c:pt>
                <c:pt idx="4758" formatCode="General">
                  <c:v>0.6265125428303544</c:v>
                </c:pt>
                <c:pt idx="4759" formatCode="General">
                  <c:v>0.6265137664993996</c:v>
                </c:pt>
                <c:pt idx="4760" formatCode="General">
                  <c:v>0.6265149896692378</c:v>
                </c:pt>
                <c:pt idx="4761" formatCode="General">
                  <c:v>0.62651621234017452</c:v>
                </c:pt>
                <c:pt idx="4762" formatCode="General">
                  <c:v>0.62651743451251485</c:v>
                </c:pt>
                <c:pt idx="4763" formatCode="General">
                  <c:v>0.62651865618656388</c:v>
                </c:pt>
                <c:pt idx="4764" formatCode="General">
                  <c:v>0.62651987736262615</c:v>
                </c:pt>
                <c:pt idx="4765" formatCode="General">
                  <c:v>0.6265210980410062</c:v>
                </c:pt>
                <c:pt idx="4766" formatCode="General">
                  <c:v>0.62652231822200821</c:v>
                </c:pt>
                <c:pt idx="4767" formatCode="General">
                  <c:v>0.62652353790593618</c:v>
                </c:pt>
                <c:pt idx="4768" formatCode="General">
                  <c:v>0.62652475709309374</c:v>
                </c:pt>
                <c:pt idx="4769" formatCode="General">
                  <c:v>0.62652597578378444</c:v>
                </c:pt>
                <c:pt idx="4770" formatCode="General">
                  <c:v>0.62652719397831136</c:v>
                </c:pt>
                <c:pt idx="4771" formatCode="General">
                  <c:v>0.62652841167697759</c:v>
                </c:pt>
                <c:pt idx="4772" formatCode="General">
                  <c:v>0.62652962888008579</c:v>
                </c:pt>
                <c:pt idx="4773" formatCode="General">
                  <c:v>0.62653084558793837</c:v>
                </c:pt>
                <c:pt idx="4774" formatCode="General">
                  <c:v>0.62653206180083765</c:v>
                </c:pt>
                <c:pt idx="4775" formatCode="General">
                  <c:v>0.6265332775190855</c:v>
                </c:pt>
                <c:pt idx="4776" formatCode="General">
                  <c:v>0.62653449274298378</c:v>
                </c:pt>
                <c:pt idx="4777" formatCode="General">
                  <c:v>0.62653570747283394</c:v>
                </c:pt>
                <c:pt idx="4778" formatCode="General">
                  <c:v>0.62653692170893716</c:v>
                </c:pt>
                <c:pt idx="4779" formatCode="General">
                  <c:v>0.62653813545159442</c:v>
                </c:pt>
                <c:pt idx="4780" formatCode="General">
                  <c:v>0.62653934870110661</c:v>
                </c:pt>
                <c:pt idx="4781" formatCode="General">
                  <c:v>0.62654056145777415</c:v>
                </c:pt>
                <c:pt idx="4782" formatCode="General">
                  <c:v>0.62654177372189723</c:v>
                </c:pt>
                <c:pt idx="4783" formatCode="General">
                  <c:v>0.62654298549377596</c:v>
                </c:pt>
                <c:pt idx="4784" formatCode="General">
                  <c:v>0.62654419677371009</c:v>
                </c:pt>
                <c:pt idx="4785" formatCode="General">
                  <c:v>0.62654540756199917</c:v>
                </c:pt>
                <c:pt idx="4786" formatCode="General">
                  <c:v>0.6265466178589425</c:v>
                </c:pt>
                <c:pt idx="4787" formatCode="General">
                  <c:v>0.62654782766483907</c:v>
                </c:pt>
                <c:pt idx="4788" formatCode="General">
                  <c:v>0.62654903697998776</c:v>
                </c:pt>
                <c:pt idx="4789" formatCode="General">
                  <c:v>0.6265502458046871</c:v>
                </c:pt>
                <c:pt idx="4790" formatCode="General">
                  <c:v>0.62655145413923541</c:v>
                </c:pt>
                <c:pt idx="4791" formatCode="General">
                  <c:v>0.62655266198393078</c:v>
                </c:pt>
                <c:pt idx="4792" formatCode="General">
                  <c:v>0.62655386933907098</c:v>
                </c:pt>
                <c:pt idx="4793" formatCode="General">
                  <c:v>0.62655507620495365</c:v>
                </c:pt>
                <c:pt idx="4794" formatCode="General">
                  <c:v>0.62655628258187612</c:v>
                </c:pt>
                <c:pt idx="4795" formatCode="General">
                  <c:v>0.62655748847013559</c:v>
                </c:pt>
                <c:pt idx="4796" formatCode="General">
                  <c:v>0.62655869387002883</c:v>
                </c:pt>
                <c:pt idx="4797" formatCode="General">
                  <c:v>0.62655989878185248</c:v>
                </c:pt>
                <c:pt idx="4798" formatCode="General">
                  <c:v>0.62656110320590297</c:v>
                </c:pt>
                <c:pt idx="4799" formatCode="General">
                  <c:v>0.62656230714247652</c:v>
                </c:pt>
                <c:pt idx="4800" formatCode="General">
                  <c:v>0.62656351059186888</c:v>
                </c:pt>
                <c:pt idx="4801" formatCode="General">
                  <c:v>0.62656471355437582</c:v>
                </c:pt>
                <c:pt idx="4802" formatCode="General">
                  <c:v>0.62656591603029277</c:v>
                </c:pt>
                <c:pt idx="4803" formatCode="General">
                  <c:v>0.62656711801991494</c:v>
                </c:pt>
                <c:pt idx="4804" formatCode="General">
                  <c:v>0.6265683195235372</c:v>
                </c:pt>
                <c:pt idx="4805" formatCode="General">
                  <c:v>0.62656952054145432</c:v>
                </c:pt>
                <c:pt idx="4806" formatCode="General">
                  <c:v>0.62657072107396083</c:v>
                </c:pt>
                <c:pt idx="4807" formatCode="General">
                  <c:v>0.62657192112135096</c:v>
                </c:pt>
                <c:pt idx="4808" formatCode="General">
                  <c:v>0.62657312068391857</c:v>
                </c:pt>
                <c:pt idx="4809" formatCode="General">
                  <c:v>0.62657431976195754</c:v>
                </c:pt>
                <c:pt idx="4810" formatCode="General">
                  <c:v>0.62657551835576142</c:v>
                </c:pt>
                <c:pt idx="4811" formatCode="General">
                  <c:v>0.62657671646562352</c:v>
                </c:pt>
                <c:pt idx="4812" formatCode="General">
                  <c:v>0.62657791409183683</c:v>
                </c:pt>
                <c:pt idx="4813" formatCode="General">
                  <c:v>0.62657911123469412</c:v>
                </c:pt>
                <c:pt idx="4814" formatCode="General">
                  <c:v>0.62658030789448804</c:v>
                </c:pt>
                <c:pt idx="4815" formatCode="General">
                  <c:v>0.62658150407151092</c:v>
                </c:pt>
                <c:pt idx="4816" formatCode="General">
                  <c:v>0.62658269976605485</c:v>
                </c:pt>
                <c:pt idx="4817" formatCode="General">
                  <c:v>0.62658389497841172</c:v>
                </c:pt>
                <c:pt idx="4818" formatCode="General">
                  <c:v>0.62658508970887317</c:v>
                </c:pt>
                <c:pt idx="4819" formatCode="General">
                  <c:v>0.62658628395773064</c:v>
                </c:pt>
                <c:pt idx="4820" formatCode="General">
                  <c:v>0.62658747772527523</c:v>
                </c:pt>
                <c:pt idx="4821" formatCode="General">
                  <c:v>0.62658867101179794</c:v>
                </c:pt>
                <c:pt idx="4822" formatCode="General">
                  <c:v>0.62658986381758941</c:v>
                </c:pt>
                <c:pt idx="4823" formatCode="General">
                  <c:v>0.62659105614294008</c:v>
                </c:pt>
                <c:pt idx="4824" formatCode="General">
                  <c:v>0.62659224798814028</c:v>
                </c:pt>
                <c:pt idx="4825" formatCode="General">
                  <c:v>0.62659343935348</c:v>
                </c:pt>
                <c:pt idx="4826" formatCode="General">
                  <c:v>0.62659463023924888</c:v>
                </c:pt>
                <c:pt idx="4827" formatCode="General">
                  <c:v>0.6265958206457366</c:v>
                </c:pt>
                <c:pt idx="4828" formatCode="General">
                  <c:v>0.62659701057323236</c:v>
                </c:pt>
                <c:pt idx="4829" formatCode="General">
                  <c:v>0.62659820002202526</c:v>
                </c:pt>
                <c:pt idx="4830" formatCode="General">
                  <c:v>0.62659938899240408</c:v>
                </c:pt>
                <c:pt idx="4831" formatCode="General">
                  <c:v>0.62660057748465747</c:v>
                </c:pt>
                <c:pt idx="4832" formatCode="General">
                  <c:v>0.62660176549907376</c:v>
                </c:pt>
                <c:pt idx="4833" formatCode="General">
                  <c:v>0.62660295303594116</c:v>
                </c:pt>
                <c:pt idx="4834" formatCode="General">
                  <c:v>0.62660414009554755</c:v>
                </c:pt>
                <c:pt idx="4835" formatCode="General">
                  <c:v>0.62660532667818047</c:v>
                </c:pt>
                <c:pt idx="4836" formatCode="General">
                  <c:v>0.62660651278412749</c:v>
                </c:pt>
                <c:pt idx="4837" formatCode="General">
                  <c:v>0.62660769841367581</c:v>
                </c:pt>
                <c:pt idx="4838" formatCode="General">
                  <c:v>0.62660888356711242</c:v>
                </c:pt>
                <c:pt idx="4839" formatCode="General">
                  <c:v>0.62661006824472409</c:v>
                </c:pt>
                <c:pt idx="4840" formatCode="General">
                  <c:v>0.62661125244679727</c:v>
                </c:pt>
                <c:pt idx="4841" formatCode="General">
                  <c:v>0.62661243617361828</c:v>
                </c:pt>
                <c:pt idx="4842" formatCode="General">
                  <c:v>0.62661361942547311</c:v>
                </c:pt>
                <c:pt idx="4843" formatCode="General">
                  <c:v>0.62661480220264765</c:v>
                </c:pt>
                <c:pt idx="4844" formatCode="General">
                  <c:v>0.62661598450542755</c:v>
                </c:pt>
                <c:pt idx="4845" formatCode="General">
                  <c:v>0.62661716633409814</c:v>
                </c:pt>
                <c:pt idx="4846" formatCode="General">
                  <c:v>0.62661834768894453</c:v>
                </c:pt>
                <c:pt idx="4847" formatCode="General">
                  <c:v>0.62661952857025172</c:v>
                </c:pt>
                <c:pt idx="4848" formatCode="General">
                  <c:v>0.62662070897830424</c:v>
                </c:pt>
                <c:pt idx="4849" formatCode="General">
                  <c:v>0.62662188891338666</c:v>
                </c:pt>
                <c:pt idx="4850" formatCode="General">
                  <c:v>0.62662306837578319</c:v>
                </c:pt>
                <c:pt idx="4851" formatCode="General">
                  <c:v>0.62662424736577782</c:v>
                </c:pt>
                <c:pt idx="4852" formatCode="General">
                  <c:v>0.62662542588365433</c:v>
                </c:pt>
                <c:pt idx="4853" formatCode="General">
                  <c:v>0.62662660392969627</c:v>
                </c:pt>
                <c:pt idx="4854" formatCode="General">
                  <c:v>0.62662778150418696</c:v>
                </c:pt>
                <c:pt idx="4855" formatCode="General">
                  <c:v>0.62662895860740953</c:v>
                </c:pt>
                <c:pt idx="4856" formatCode="General">
                  <c:v>0.62663013523964683</c:v>
                </c:pt>
                <c:pt idx="4857" formatCode="General">
                  <c:v>0.62663131140118145</c:v>
                </c:pt>
                <c:pt idx="4858" formatCode="General">
                  <c:v>0.6266324870922958</c:v>
                </c:pt>
                <c:pt idx="4859" formatCode="General">
                  <c:v>0.62663366231327211</c:v>
                </c:pt>
                <c:pt idx="4860" formatCode="General">
                  <c:v>0.62663483706439238</c:v>
                </c:pt>
                <c:pt idx="4861" formatCode="General">
                  <c:v>0.62663601134593827</c:v>
                </c:pt>
                <c:pt idx="4862" formatCode="General">
                  <c:v>0.62663718515819133</c:v>
                </c:pt>
                <c:pt idx="4863" formatCode="General">
                  <c:v>0.6266383585014329</c:v>
                </c:pt>
                <c:pt idx="4864" formatCode="General">
                  <c:v>0.62663953137594397</c:v>
                </c:pt>
                <c:pt idx="4865" formatCode="General">
                  <c:v>0.62664070378200531</c:v>
                </c:pt>
                <c:pt idx="4866" formatCode="General">
                  <c:v>0.62664187571989771</c:v>
                </c:pt>
                <c:pt idx="4867" formatCode="General">
                  <c:v>0.62664304718990138</c:v>
                </c:pt>
                <c:pt idx="4868" formatCode="General">
                  <c:v>0.62664421819229665</c:v>
                </c:pt>
                <c:pt idx="4869" formatCode="General">
                  <c:v>0.62664538872736331</c:v>
                </c:pt>
                <c:pt idx="4870" formatCode="General">
                  <c:v>0.62664655879538111</c:v>
                </c:pt>
                <c:pt idx="4871" formatCode="General">
                  <c:v>0.62664772839662963</c:v>
                </c:pt>
                <c:pt idx="4872" formatCode="General">
                  <c:v>0.62664889753138808</c:v>
                </c:pt>
                <c:pt idx="4873" formatCode="General">
                  <c:v>0.62665006619993557</c:v>
                </c:pt>
                <c:pt idx="4874" formatCode="General">
                  <c:v>0.62665123440255088</c:v>
                </c:pt>
                <c:pt idx="4875" formatCode="General">
                  <c:v>0.62665240213951257</c:v>
                </c:pt>
                <c:pt idx="4876" formatCode="General">
                  <c:v>0.62665356941109907</c:v>
                </c:pt>
                <c:pt idx="4877" formatCode="General">
                  <c:v>0.62665473621758849</c:v>
                </c:pt>
                <c:pt idx="4878" formatCode="General">
                  <c:v>0.62665590255925885</c:v>
                </c:pt>
                <c:pt idx="4879" formatCode="General">
                  <c:v>0.6266570684363878</c:v>
                </c:pt>
                <c:pt idx="4880" formatCode="General">
                  <c:v>0.6266582338492529</c:v>
                </c:pt>
                <c:pt idx="4881" formatCode="General">
                  <c:v>0.62665939879813137</c:v>
                </c:pt>
                <c:pt idx="4882" formatCode="General">
                  <c:v>0.62666056328330033</c:v>
                </c:pt>
                <c:pt idx="4883" formatCode="General">
                  <c:v>0.62666172730503655</c:v>
                </c:pt>
                <c:pt idx="4884" formatCode="General">
                  <c:v>0.62666289086361671</c:v>
                </c:pt>
                <c:pt idx="4885" formatCode="General">
                  <c:v>0.62666405395931712</c:v>
                </c:pt>
                <c:pt idx="4886" formatCode="General">
                  <c:v>0.62666521659241392</c:v>
                </c:pt>
                <c:pt idx="4887" formatCode="General">
                  <c:v>0.62666637876318321</c:v>
                </c:pt>
                <c:pt idx="4888" formatCode="General">
                  <c:v>0.62666754047190065</c:v>
                </c:pt>
                <c:pt idx="4889" formatCode="General">
                  <c:v>0.6266687017188417</c:v>
                </c:pt>
                <c:pt idx="4890" formatCode="General">
                  <c:v>0.62666986250428169</c:v>
                </c:pt>
                <c:pt idx="4891" formatCode="General">
                  <c:v>0.62667102282849574</c:v>
                </c:pt>
                <c:pt idx="4892" formatCode="General">
                  <c:v>0.62667218269175873</c:v>
                </c:pt>
                <c:pt idx="4893" formatCode="General">
                  <c:v>0.62667334209434522</c:v>
                </c:pt>
                <c:pt idx="4894" formatCode="General">
                  <c:v>0.62667450103652966</c:v>
                </c:pt>
                <c:pt idx="4895" formatCode="General">
                  <c:v>0.62667565951858628</c:v>
                </c:pt>
                <c:pt idx="4896" formatCode="General">
                  <c:v>0.62667681754078897</c:v>
                </c:pt>
                <c:pt idx="4897" formatCode="General">
                  <c:v>0.62667797510341161</c:v>
                </c:pt>
                <c:pt idx="4898" formatCode="General">
                  <c:v>0.62667913220672777</c:v>
                </c:pt>
                <c:pt idx="4899" formatCode="General">
                  <c:v>0.62668028885101068</c:v>
                </c:pt>
                <c:pt idx="4900" formatCode="General">
                  <c:v>0.62668144503653356</c:v>
                </c:pt>
                <c:pt idx="4901" formatCode="General">
                  <c:v>0.62668260076356919</c:v>
                </c:pt>
                <c:pt idx="4902" formatCode="General">
                  <c:v>0.62668375603239035</c:v>
                </c:pt>
                <c:pt idx="4903" formatCode="General">
                  <c:v>0.62668491084326949</c:v>
                </c:pt>
                <c:pt idx="4904" formatCode="General">
                  <c:v>0.62668606519647885</c:v>
                </c:pt>
                <c:pt idx="4905" formatCode="General">
                  <c:v>0.62668721909229042</c:v>
                </c:pt>
                <c:pt idx="4906" formatCode="General">
                  <c:v>0.62668837253097609</c:v>
                </c:pt>
                <c:pt idx="4907" formatCode="General">
                  <c:v>0.62668952551280743</c:v>
                </c:pt>
                <c:pt idx="4908" formatCode="General">
                  <c:v>0.62669067803805589</c:v>
                </c:pt>
                <c:pt idx="4909" formatCode="General">
                  <c:v>0.62669183010699259</c:v>
                </c:pt>
                <c:pt idx="4910" formatCode="General">
                  <c:v>0.62669298171988852</c:v>
                </c:pt>
                <c:pt idx="4911" formatCode="General">
                  <c:v>0.62669413287701436</c:v>
                </c:pt>
                <c:pt idx="4912" formatCode="General">
                  <c:v>0.62669528357864079</c:v>
                </c:pt>
                <c:pt idx="4913" formatCode="General">
                  <c:v>0.62669643382503804</c:v>
                </c:pt>
                <c:pt idx="4914" formatCode="General">
                  <c:v>0.62669758361647609</c:v>
                </c:pt>
                <c:pt idx="4915" formatCode="General">
                  <c:v>0.62669873295322498</c:v>
                </c:pt>
                <c:pt idx="4916" formatCode="General">
                  <c:v>0.62669988183555436</c:v>
                </c:pt>
                <c:pt idx="4917" formatCode="General">
                  <c:v>0.62670103026373369</c:v>
                </c:pt>
                <c:pt idx="4918" formatCode="General">
                  <c:v>0.6267021782380322</c:v>
                </c:pt>
                <c:pt idx="4919" formatCode="General">
                  <c:v>0.62670332575871901</c:v>
                </c:pt>
                <c:pt idx="4920" formatCode="General">
                  <c:v>0.6267044728260629</c:v>
                </c:pt>
                <c:pt idx="4921" formatCode="General">
                  <c:v>0.62670561944033243</c:v>
                </c:pt>
                <c:pt idx="4922" formatCode="General">
                  <c:v>0.62670676560179606</c:v>
                </c:pt>
                <c:pt idx="4923" formatCode="General">
                  <c:v>0.6267079113107219</c:v>
                </c:pt>
                <c:pt idx="4924" formatCode="General">
                  <c:v>0.62670905656737796</c:v>
                </c:pt>
                <c:pt idx="4925" formatCode="General">
                  <c:v>0.62671020137203204</c:v>
                </c:pt>
                <c:pt idx="4926" formatCode="General">
                  <c:v>0.62671134572495169</c:v>
                </c:pt>
                <c:pt idx="4927" formatCode="General">
                  <c:v>0.62671248962640425</c:v>
                </c:pt>
                <c:pt idx="4928" formatCode="General">
                  <c:v>0.62671363307665684</c:v>
                </c:pt>
                <c:pt idx="4929" formatCode="General">
                  <c:v>0.62671477607597648</c:v>
                </c:pt>
                <c:pt idx="4930" formatCode="General">
                  <c:v>0.62671591862462972</c:v>
                </c:pt>
                <c:pt idx="4931" formatCode="General">
                  <c:v>0.62671706072288313</c:v>
                </c:pt>
                <c:pt idx="4932" formatCode="General">
                  <c:v>0.62671820237100306</c:v>
                </c:pt>
                <c:pt idx="4933" formatCode="General">
                  <c:v>0.62671934356925552</c:v>
                </c:pt>
                <c:pt idx="4934" formatCode="General">
                  <c:v>0.62672048431790639</c:v>
                </c:pt>
                <c:pt idx="4935" formatCode="General">
                  <c:v>0.62672162461722136</c:v>
                </c:pt>
                <c:pt idx="4936" formatCode="General">
                  <c:v>0.62672276446746578</c:v>
                </c:pt>
                <c:pt idx="4937" formatCode="General">
                  <c:v>0.62672390386890497</c:v>
                </c:pt>
                <c:pt idx="4938" formatCode="General">
                  <c:v>0.62672504282180397</c:v>
                </c:pt>
                <c:pt idx="4939" formatCode="General">
                  <c:v>0.62672618132642766</c:v>
                </c:pt>
                <c:pt idx="4940" formatCode="General">
                  <c:v>0.6267273193830406</c:v>
                </c:pt>
                <c:pt idx="4941" formatCode="General">
                  <c:v>0.62672845699190716</c:v>
                </c:pt>
                <c:pt idx="4942" formatCode="General">
                  <c:v>0.62672959415329155</c:v>
                </c:pt>
                <c:pt idx="4943" formatCode="General">
                  <c:v>0.62673073086745779</c:v>
                </c:pt>
                <c:pt idx="4944" formatCode="General">
                  <c:v>0.62673186713466966</c:v>
                </c:pt>
                <c:pt idx="4945" formatCode="General">
                  <c:v>0.62673300295519085</c:v>
                </c:pt>
                <c:pt idx="4946" formatCode="General">
                  <c:v>0.6267341383292846</c:v>
                </c:pt>
                <c:pt idx="4947" formatCode="General">
                  <c:v>0.62673527325721412</c:v>
                </c:pt>
                <c:pt idx="4948" formatCode="General">
                  <c:v>0.62673640773924233</c:v>
                </c:pt>
                <c:pt idx="4949" formatCode="General">
                  <c:v>0.62673754177563201</c:v>
                </c:pt>
                <c:pt idx="4950" formatCode="General">
                  <c:v>0.62673867536664563</c:v>
                </c:pt>
                <c:pt idx="4951" formatCode="General">
                  <c:v>0.62673980851254563</c:v>
                </c:pt>
                <c:pt idx="4952" formatCode="General">
                  <c:v>0.62674094121359414</c:v>
                </c:pt>
                <c:pt idx="4953" formatCode="General">
                  <c:v>0.62674207347005295</c:v>
                </c:pt>
                <c:pt idx="4954" formatCode="General">
                  <c:v>0.62674320528218397</c:v>
                </c:pt>
                <c:pt idx="4955" formatCode="General">
                  <c:v>0.62674433665024853</c:v>
                </c:pt>
                <c:pt idx="4956" formatCode="General">
                  <c:v>0.62674546757450811</c:v>
                </c:pt>
                <c:pt idx="4957" formatCode="General">
                  <c:v>0.6267465980552237</c:v>
                </c:pt>
                <c:pt idx="4958" formatCode="General">
                  <c:v>0.62674772809265622</c:v>
                </c:pt>
                <c:pt idx="4959" formatCode="General">
                  <c:v>0.62674885768706645</c:v>
                </c:pt>
                <c:pt idx="4960" formatCode="General">
                  <c:v>0.62674998683871475</c:v>
                </c:pt>
                <c:pt idx="4961" formatCode="General">
                  <c:v>0.62675111554786156</c:v>
                </c:pt>
                <c:pt idx="4962" formatCode="General">
                  <c:v>0.6267522438147668</c:v>
                </c:pt>
                <c:pt idx="4963" formatCode="General">
                  <c:v>0.62675337163969047</c:v>
                </c:pt>
                <c:pt idx="4964" formatCode="General">
                  <c:v>0.62675449902289215</c:v>
                </c:pt>
                <c:pt idx="4965" formatCode="General">
                  <c:v>0.62675562596463141</c:v>
                </c:pt>
                <c:pt idx="4966" formatCode="General">
                  <c:v>0.62675675246516749</c:v>
                </c:pt>
                <c:pt idx="4967" formatCode="General">
                  <c:v>0.62675787852475939</c:v>
                </c:pt>
                <c:pt idx="4968" formatCode="General">
                  <c:v>0.62675900414366603</c:v>
                </c:pt>
                <c:pt idx="4969" formatCode="General">
                  <c:v>0.62676012932214609</c:v>
                </c:pt>
                <c:pt idx="4970" formatCode="General">
                  <c:v>0.62676125406045802</c:v>
                </c:pt>
                <c:pt idx="4971" formatCode="General">
                  <c:v>0.62676237835886006</c:v>
                </c:pt>
                <c:pt idx="4972" formatCode="General">
                  <c:v>0.62676350221761024</c:v>
                </c:pt>
                <c:pt idx="4973" formatCode="General">
                  <c:v>0.62676462563696644</c:v>
                </c:pt>
                <c:pt idx="4974" formatCode="General">
                  <c:v>0.62676574861718626</c:v>
                </c:pt>
                <c:pt idx="4975" formatCode="General">
                  <c:v>0.62676687115852725</c:v>
                </c:pt>
                <c:pt idx="4976" formatCode="General">
                  <c:v>0.62676799326124655</c:v>
                </c:pt>
                <c:pt idx="4977" formatCode="General">
                  <c:v>0.62676911492560128</c:v>
                </c:pt>
                <c:pt idx="4978" formatCode="General">
                  <c:v>0.62677023615184824</c:v>
                </c:pt>
                <c:pt idx="4979" formatCode="General">
                  <c:v>0.62677135694024411</c:v>
                </c:pt>
                <c:pt idx="4980" formatCode="General">
                  <c:v>0.62677247729104535</c:v>
                </c:pt>
                <c:pt idx="4981" formatCode="General">
                  <c:v>0.62677359720450809</c:v>
                </c:pt>
                <c:pt idx="4982" formatCode="General">
                  <c:v>0.62677471668088847</c:v>
                </c:pt>
                <c:pt idx="4983" formatCode="General">
                  <c:v>0.62677583572044238</c:v>
                </c:pt>
                <c:pt idx="4984" formatCode="General">
                  <c:v>0.62677695432342539</c:v>
                </c:pt>
                <c:pt idx="4985" formatCode="General">
                  <c:v>0.62677807249009299</c:v>
                </c:pt>
                <c:pt idx="4986" formatCode="General">
                  <c:v>0.62677919022070039</c:v>
                </c:pt>
                <c:pt idx="4987" formatCode="General">
                  <c:v>0.62678030751550262</c:v>
                </c:pt>
                <c:pt idx="4988" formatCode="General">
                  <c:v>0.62678142437475459</c:v>
                </c:pt>
                <c:pt idx="4989" formatCode="General">
                  <c:v>0.62678254079871099</c:v>
                </c:pt>
                <c:pt idx="4990" formatCode="General">
                  <c:v>0.62678365678762615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870080"/>
        <c:axId val="115823360"/>
      </c:scatterChart>
      <c:valAx>
        <c:axId val="109870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Time, hr</a:t>
                </a:r>
              </a:p>
            </c:rich>
          </c:tx>
          <c:layout>
            <c:manualLayout>
              <c:xMode val="edge"/>
              <c:yMode val="edge"/>
              <c:x val="0.50000030519440886"/>
              <c:y val="0.8820386593766931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5823360"/>
        <c:crosses val="autoZero"/>
        <c:crossBetween val="midCat"/>
      </c:valAx>
      <c:valAx>
        <c:axId val="115823360"/>
        <c:scaling>
          <c:orientation val="minMax"/>
          <c:min val="0.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precipitated aggregates concentration, dimensionless</a:t>
                </a:r>
              </a:p>
            </c:rich>
          </c:tx>
          <c:layout>
            <c:manualLayout>
              <c:xMode val="edge"/>
              <c:yMode val="edge"/>
              <c:x val="4.0533485097362501E-2"/>
              <c:y val="7.132580568191439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9870080"/>
        <c:crosses val="autoZero"/>
        <c:crossBetween val="midCat"/>
        <c:majorUnit val="0.2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1551397399873273"/>
          <c:y val="0.34048341812501315"/>
          <c:w val="0.20982588658975765"/>
          <c:h val="0.19482045977496776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01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24591315849299"/>
          <c:y val="3.6416624030550272E-2"/>
          <c:w val="0.63131055862111718"/>
          <c:h val="0.80597239659052256"/>
        </c:manualLayout>
      </c:layout>
      <c:scatterChart>
        <c:scatterStyle val="lineMarker"/>
        <c:varyColors val="0"/>
        <c:ser>
          <c:idx val="0"/>
          <c:order val="0"/>
          <c:tx>
            <c:v>exp</c:v>
          </c:tx>
          <c:spPr>
            <a:ln w="28575">
              <a:noFill/>
            </a:ln>
          </c:spPr>
          <c:marker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'Deposition rate'!$H$18:$H$118</c:f>
              <c:numCache>
                <c:formatCode>0.00</c:formatCode>
                <c:ptCount val="101"/>
                <c:pt idx="0">
                  <c:v>0</c:v>
                </c:pt>
                <c:pt idx="1">
                  <c:v>0.1</c:v>
                </c:pt>
                <c:pt idx="2">
                  <c:v>0.2</c:v>
                </c:pt>
                <c:pt idx="3">
                  <c:v>0.30000000000000004</c:v>
                </c:pt>
                <c:pt idx="4">
                  <c:v>0.4</c:v>
                </c:pt>
                <c:pt idx="5">
                  <c:v>0.5</c:v>
                </c:pt>
                <c:pt idx="6">
                  <c:v>0.6</c:v>
                </c:pt>
                <c:pt idx="7">
                  <c:v>0.7</c:v>
                </c:pt>
                <c:pt idx="8">
                  <c:v>0.79999999999999993</c:v>
                </c:pt>
                <c:pt idx="9">
                  <c:v>0.89999999999999991</c:v>
                </c:pt>
                <c:pt idx="10">
                  <c:v>0.99999999999999989</c:v>
                </c:pt>
                <c:pt idx="11">
                  <c:v>1.0999999999999999</c:v>
                </c:pt>
                <c:pt idx="12">
                  <c:v>1.2</c:v>
                </c:pt>
                <c:pt idx="13">
                  <c:v>1.3</c:v>
                </c:pt>
                <c:pt idx="14">
                  <c:v>1.4000000000000001</c:v>
                </c:pt>
                <c:pt idx="15">
                  <c:v>1.5000000000000002</c:v>
                </c:pt>
                <c:pt idx="16">
                  <c:v>1.6000000000000003</c:v>
                </c:pt>
                <c:pt idx="17">
                  <c:v>1.7000000000000004</c:v>
                </c:pt>
                <c:pt idx="18">
                  <c:v>1.8000000000000005</c:v>
                </c:pt>
                <c:pt idx="19">
                  <c:v>1.9000000000000006</c:v>
                </c:pt>
                <c:pt idx="20">
                  <c:v>2.0000000000000004</c:v>
                </c:pt>
                <c:pt idx="21">
                  <c:v>2.1000000000000005</c:v>
                </c:pt>
                <c:pt idx="22">
                  <c:v>2.2000000000000006</c:v>
                </c:pt>
                <c:pt idx="23">
                  <c:v>2.3000000000000007</c:v>
                </c:pt>
                <c:pt idx="24">
                  <c:v>2.4000000000000008</c:v>
                </c:pt>
                <c:pt idx="25">
                  <c:v>2.5000000000000009</c:v>
                </c:pt>
                <c:pt idx="26">
                  <c:v>2.600000000000001</c:v>
                </c:pt>
                <c:pt idx="27">
                  <c:v>2.7000000000000011</c:v>
                </c:pt>
                <c:pt idx="28">
                  <c:v>2.8000000000000012</c:v>
                </c:pt>
                <c:pt idx="29">
                  <c:v>2.9000000000000012</c:v>
                </c:pt>
                <c:pt idx="30">
                  <c:v>3.0000000000000013</c:v>
                </c:pt>
                <c:pt idx="31">
                  <c:v>3.1000000000000014</c:v>
                </c:pt>
                <c:pt idx="32">
                  <c:v>3.2000000000000015</c:v>
                </c:pt>
                <c:pt idx="33">
                  <c:v>3.3000000000000016</c:v>
                </c:pt>
                <c:pt idx="34">
                  <c:v>3.4000000000000017</c:v>
                </c:pt>
                <c:pt idx="35">
                  <c:v>3.5000000000000018</c:v>
                </c:pt>
                <c:pt idx="36">
                  <c:v>3.6000000000000019</c:v>
                </c:pt>
                <c:pt idx="37">
                  <c:v>3.700000000000002</c:v>
                </c:pt>
                <c:pt idx="38">
                  <c:v>3.800000000000002</c:v>
                </c:pt>
                <c:pt idx="39">
                  <c:v>3.9000000000000021</c:v>
                </c:pt>
                <c:pt idx="40">
                  <c:v>4.0000000000000018</c:v>
                </c:pt>
                <c:pt idx="41">
                  <c:v>4.1000000000000014</c:v>
                </c:pt>
                <c:pt idx="42">
                  <c:v>4.2000000000000011</c:v>
                </c:pt>
                <c:pt idx="43">
                  <c:v>4.3000000000000007</c:v>
                </c:pt>
                <c:pt idx="44">
                  <c:v>4.4000000000000004</c:v>
                </c:pt>
                <c:pt idx="45">
                  <c:v>4.5</c:v>
                </c:pt>
                <c:pt idx="46">
                  <c:v>4.5999999999999996</c:v>
                </c:pt>
                <c:pt idx="47">
                  <c:v>4.6999999999999993</c:v>
                </c:pt>
                <c:pt idx="48">
                  <c:v>4.7999999999999989</c:v>
                </c:pt>
                <c:pt idx="49">
                  <c:v>4.8999999999999986</c:v>
                </c:pt>
                <c:pt idx="50">
                  <c:v>4.9999999999999982</c:v>
                </c:pt>
                <c:pt idx="51">
                  <c:v>5.0999999999999979</c:v>
                </c:pt>
                <c:pt idx="52">
                  <c:v>5.1999999999999975</c:v>
                </c:pt>
                <c:pt idx="53">
                  <c:v>5.2999999999999972</c:v>
                </c:pt>
                <c:pt idx="54">
                  <c:v>5.3999999999999968</c:v>
                </c:pt>
                <c:pt idx="55">
                  <c:v>5.4999999999999964</c:v>
                </c:pt>
                <c:pt idx="56">
                  <c:v>5.5999999999999961</c:v>
                </c:pt>
                <c:pt idx="57">
                  <c:v>5.6999999999999957</c:v>
                </c:pt>
                <c:pt idx="58">
                  <c:v>5.7999999999999954</c:v>
                </c:pt>
                <c:pt idx="59">
                  <c:v>5.899999999999995</c:v>
                </c:pt>
                <c:pt idx="60">
                  <c:v>5.9999999999999947</c:v>
                </c:pt>
                <c:pt idx="61">
                  <c:v>6.0999999999999943</c:v>
                </c:pt>
                <c:pt idx="62">
                  <c:v>6.199999999999994</c:v>
                </c:pt>
                <c:pt idx="63">
                  <c:v>6.2999999999999936</c:v>
                </c:pt>
                <c:pt idx="64">
                  <c:v>6.3999999999999932</c:v>
                </c:pt>
                <c:pt idx="65">
                  <c:v>6.4999999999999929</c:v>
                </c:pt>
                <c:pt idx="66">
                  <c:v>6.5999999999999925</c:v>
                </c:pt>
                <c:pt idx="67">
                  <c:v>6.6999999999999922</c:v>
                </c:pt>
                <c:pt idx="68">
                  <c:v>6.7999999999999918</c:v>
                </c:pt>
                <c:pt idx="69">
                  <c:v>6.8999999999999915</c:v>
                </c:pt>
                <c:pt idx="70">
                  <c:v>6.9999999999999911</c:v>
                </c:pt>
                <c:pt idx="71">
                  <c:v>7.0999999999999908</c:v>
                </c:pt>
                <c:pt idx="72">
                  <c:v>7.1999999999999904</c:v>
                </c:pt>
                <c:pt idx="73">
                  <c:v>7.2999999999999901</c:v>
                </c:pt>
                <c:pt idx="74">
                  <c:v>7.3999999999999897</c:v>
                </c:pt>
                <c:pt idx="75">
                  <c:v>7.4999999999999893</c:v>
                </c:pt>
                <c:pt idx="76">
                  <c:v>7.599999999999989</c:v>
                </c:pt>
                <c:pt idx="77">
                  <c:v>7.6999999999999886</c:v>
                </c:pt>
                <c:pt idx="78">
                  <c:v>7.7999999999999883</c:v>
                </c:pt>
                <c:pt idx="79">
                  <c:v>7.8999999999999879</c:v>
                </c:pt>
                <c:pt idx="80">
                  <c:v>7.9999999999999876</c:v>
                </c:pt>
                <c:pt idx="81">
                  <c:v>8.0999999999999872</c:v>
                </c:pt>
                <c:pt idx="82">
                  <c:v>8.1999999999999869</c:v>
                </c:pt>
                <c:pt idx="83">
                  <c:v>8.2999999999999865</c:v>
                </c:pt>
                <c:pt idx="84">
                  <c:v>8.3999999999999861</c:v>
                </c:pt>
                <c:pt idx="85">
                  <c:v>8.4999999999999858</c:v>
                </c:pt>
                <c:pt idx="86">
                  <c:v>8.5999999999999854</c:v>
                </c:pt>
                <c:pt idx="87">
                  <c:v>8.6999999999999851</c:v>
                </c:pt>
                <c:pt idx="88">
                  <c:v>8.7999999999999847</c:v>
                </c:pt>
                <c:pt idx="89">
                  <c:v>8.8999999999999844</c:v>
                </c:pt>
                <c:pt idx="90">
                  <c:v>8.999999999999984</c:v>
                </c:pt>
                <c:pt idx="91">
                  <c:v>9.0999999999999837</c:v>
                </c:pt>
                <c:pt idx="92">
                  <c:v>9.1999999999999833</c:v>
                </c:pt>
                <c:pt idx="93">
                  <c:v>9.2999999999999829</c:v>
                </c:pt>
                <c:pt idx="94">
                  <c:v>9.3999999999999826</c:v>
                </c:pt>
                <c:pt idx="95">
                  <c:v>9.4999999999999822</c:v>
                </c:pt>
                <c:pt idx="96">
                  <c:v>9.5999999999999819</c:v>
                </c:pt>
                <c:pt idx="97">
                  <c:v>9.6999999999999815</c:v>
                </c:pt>
                <c:pt idx="98">
                  <c:v>9.7999999999999812</c:v>
                </c:pt>
                <c:pt idx="99">
                  <c:v>9.8999999999999808</c:v>
                </c:pt>
                <c:pt idx="100">
                  <c:v>9.9999999999999805</c:v>
                </c:pt>
              </c:numCache>
            </c:numRef>
          </c:xVal>
          <c:yVal>
            <c:numRef>
              <c:f>'Deposition rate'!$J$18:$J$118</c:f>
              <c:numCache>
                <c:formatCode>0.00</c:formatCode>
                <c:ptCount val="101"/>
                <c:pt idx="0">
                  <c:v>154.06124061936404</c:v>
                </c:pt>
                <c:pt idx="1">
                  <c:v>147.98318130739779</c:v>
                </c:pt>
                <c:pt idx="2">
                  <c:v>142.09867605048555</c:v>
                </c:pt>
                <c:pt idx="3">
                  <c:v>136.4032402660886</c:v>
                </c:pt>
                <c:pt idx="4">
                  <c:v>130.89244435021877</c:v>
                </c:pt>
                <c:pt idx="5">
                  <c:v>125.56191407950831</c:v>
                </c:pt>
                <c:pt idx="6">
                  <c:v>120.40733099484859</c:v>
                </c:pt>
                <c:pt idx="7">
                  <c:v>115.42443276626699</c:v>
                </c:pt>
                <c:pt idx="8">
                  <c:v>110.60901353871915</c:v>
                </c:pt>
                <c:pt idx="9">
                  <c:v>105.9569242584829</c:v>
                </c:pt>
                <c:pt idx="10">
                  <c:v>101.46407297984794</c:v>
                </c:pt>
                <c:pt idx="11">
                  <c:v>97.126425151805904</c:v>
                </c:pt>
                <c:pt idx="12">
                  <c:v>92.940003884455066</c:v>
                </c:pt>
                <c:pt idx="13">
                  <c:v>88.90089019484418</c:v>
                </c:pt>
                <c:pt idx="14">
                  <c:v>85.005223231991394</c:v>
                </c:pt>
                <c:pt idx="15">
                  <c:v>81.249200480825493</c:v>
                </c:pt>
                <c:pt idx="16">
                  <c:v>77.629077944808898</c:v>
                </c:pt>
                <c:pt idx="17">
                  <c:v>74.141170307014306</c:v>
                </c:pt>
                <c:pt idx="18">
                  <c:v>70.781851069440108</c:v>
                </c:pt>
                <c:pt idx="19">
                  <c:v>67.547552670363373</c:v>
                </c:pt>
                <c:pt idx="20">
                  <c:v>64.434766579543464</c:v>
                </c:pt>
                <c:pt idx="21">
                  <c:v>61.440043371103172</c:v>
                </c:pt>
                <c:pt idx="22">
                  <c:v>58.559992773931498</c:v>
                </c:pt>
                <c:pt idx="23">
                  <c:v>55.79128369946514</c:v>
                </c:pt>
                <c:pt idx="24">
                  <c:v>53.130644246724501</c:v>
                </c:pt>
                <c:pt idx="25">
                  <c:v>50.574861684495261</c:v>
                </c:pt>
                <c:pt idx="26">
                  <c:v>48.120782410564402</c:v>
                </c:pt>
                <c:pt idx="27">
                  <c:v>45.76531188793669</c:v>
                </c:pt>
                <c:pt idx="28">
                  <c:v>43.505414557977019</c:v>
                </c:pt>
                <c:pt idx="29">
                  <c:v>41.338113730440881</c:v>
                </c:pt>
                <c:pt idx="30">
                  <c:v>39.260491450376207</c:v>
                </c:pt>
                <c:pt idx="31">
                  <c:v>37.26968834189762</c:v>
                </c:pt>
                <c:pt idx="32">
                  <c:v>35.362903428855816</c:v>
                </c:pt>
                <c:pt idx="33">
                  <c:v>33.537393932443194</c:v>
                </c:pt>
                <c:pt idx="34">
                  <c:v>31.790475045799781</c:v>
                </c:pt>
                <c:pt idx="35">
                  <c:v>30.119519685702443</c:v>
                </c:pt>
                <c:pt idx="36">
                  <c:v>28.521958221443697</c:v>
                </c:pt>
                <c:pt idx="37">
                  <c:v>26.995278181026862</c:v>
                </c:pt>
                <c:pt idx="38">
                  <c:v>25.537023934827062</c:v>
                </c:pt>
                <c:pt idx="39">
                  <c:v>24.144796356889827</c:v>
                </c:pt>
                <c:pt idx="40">
                  <c:v>22.816252464061478</c:v>
                </c:pt>
                <c:pt idx="41">
                  <c:v>21.54910503316836</c:v>
                </c:pt>
                <c:pt idx="42">
                  <c:v>20.341122196485202</c:v>
                </c:pt>
                <c:pt idx="43">
                  <c:v>19.190127015755678</c:v>
                </c:pt>
                <c:pt idx="44">
                  <c:v>18.093997035051672</c:v>
                </c:pt>
                <c:pt idx="45">
                  <c:v>17.050663812781096</c:v>
                </c:pt>
                <c:pt idx="46">
                  <c:v>16.058112433178025</c:v>
                </c:pt>
                <c:pt idx="47">
                  <c:v>15.114380997630974</c:v>
                </c:pt>
                <c:pt idx="48">
                  <c:v>14.217560096230073</c:v>
                </c:pt>
                <c:pt idx="49">
                  <c:v>13.365792259936427</c:v>
                </c:pt>
                <c:pt idx="50">
                  <c:v>12.557271393800193</c:v>
                </c:pt>
                <c:pt idx="51">
                  <c:v>11.790242191676839</c:v>
                </c:pt>
                <c:pt idx="52">
                  <c:v>11.062999532914461</c:v>
                </c:pt>
                <c:pt idx="53">
                  <c:v>10.373887861507001</c:v>
                </c:pt>
                <c:pt idx="54">
                  <c:v>9.7213005482309143</c:v>
                </c:pt>
                <c:pt idx="55">
                  <c:v>9.1036792363043162</c:v>
                </c:pt>
                <c:pt idx="56">
                  <c:v>8.5195131711298586</c:v>
                </c:pt>
                <c:pt idx="57">
                  <c:v>7.9673385147030444</c:v>
                </c:pt>
                <c:pt idx="58">
                  <c:v>7.4457376452889434</c:v>
                </c:pt>
                <c:pt idx="59">
                  <c:v>6.9533384429892067</c:v>
                </c:pt>
                <c:pt idx="60">
                  <c:v>6.4888135618423348</c:v>
                </c:pt>
                <c:pt idx="61">
                  <c:v>6.0508796891174654</c:v>
                </c:pt>
                <c:pt idx="62">
                  <c:v>5.6382967924806167</c:v>
                </c:pt>
                <c:pt idx="63">
                  <c:v>5.2498673557300037</c:v>
                </c:pt>
                <c:pt idx="64">
                  <c:v>4.8844356038124204</c:v>
                </c:pt>
                <c:pt idx="65">
                  <c:v>4.540886717849645</c:v>
                </c:pt>
                <c:pt idx="66">
                  <c:v>4.2181460409170484</c:v>
                </c:pt>
                <c:pt idx="67">
                  <c:v>3.9151782753316411</c:v>
                </c:pt>
                <c:pt idx="68">
                  <c:v>3.6309866722181425</c:v>
                </c:pt>
                <c:pt idx="69">
                  <c:v>3.3646122141340982</c:v>
                </c:pt>
                <c:pt idx="70">
                  <c:v>3.1151327915449372</c:v>
                </c:pt>
                <c:pt idx="71">
                  <c:v>2.8816623739492684</c:v>
                </c:pt>
                <c:pt idx="72">
                  <c:v>2.6633501764626146</c:v>
                </c:pt>
                <c:pt idx="73">
                  <c:v>2.4593798226742649</c:v>
                </c:pt>
                <c:pt idx="74">
                  <c:v>2.2689685045974102</c:v>
                </c:pt>
                <c:pt idx="75">
                  <c:v>2.0913661405366781</c:v>
                </c:pt>
                <c:pt idx="76">
                  <c:v>1.925854531699315</c:v>
                </c:pt>
                <c:pt idx="77">
                  <c:v>1.7717465183778529</c:v>
                </c:pt>
                <c:pt idx="78">
                  <c:v>1.6283851365313069</c:v>
                </c:pt>
                <c:pt idx="79">
                  <c:v>1.4951427755898123</c:v>
                </c:pt>
                <c:pt idx="80">
                  <c:v>1.3714203383045174</c:v>
                </c:pt>
                <c:pt idx="81">
                  <c:v>1.2566464034590865</c:v>
                </c:pt>
                <c:pt idx="82">
                  <c:v>1.1502763922527492</c:v>
                </c:pt>
                <c:pt idx="83">
                  <c:v>1.0517917391561014</c:v>
                </c:pt>
                <c:pt idx="84">
                  <c:v>0.96069906803131744</c:v>
                </c:pt>
                <c:pt idx="85">
                  <c:v>0.87652937429669464</c:v>
                </c:pt>
                <c:pt idx="86">
                  <c:v>0.79883721390228857</c:v>
                </c:pt>
                <c:pt idx="87">
                  <c:v>0.72719989986836708</c:v>
                </c:pt>
                <c:pt idx="88">
                  <c:v>0.66121670712237801</c:v>
                </c:pt>
                <c:pt idx="89">
                  <c:v>0.60050808635156727</c:v>
                </c:pt>
                <c:pt idx="90">
                  <c:v>0.54471488756902886</c:v>
                </c:pt>
                <c:pt idx="91">
                  <c:v>0.49349759406996441</c:v>
                </c:pt>
                <c:pt idx="92">
                  <c:v>0.44653556743159584</c:v>
                </c:pt>
                <c:pt idx="93">
                  <c:v>0.40352630418644253</c:v>
                </c:pt>
                <c:pt idx="94">
                  <c:v>0.36418470477329379</c:v>
                </c:pt>
                <c:pt idx="95">
                  <c:v>0.32824235534204149</c:v>
                </c:pt>
                <c:pt idx="96">
                  <c:v>0.29544682296167935</c:v>
                </c:pt>
                <c:pt idx="97">
                  <c:v>0.26556096474990909</c:v>
                </c:pt>
                <c:pt idx="98">
                  <c:v>0.23836225141252498</c:v>
                </c:pt>
                <c:pt idx="99">
                  <c:v>0.21364210564897235</c:v>
                </c:pt>
                <c:pt idx="100">
                  <c:v>0.19120525584673942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991680"/>
        <c:axId val="118282112"/>
      </c:scatterChart>
      <c:scatterChart>
        <c:scatterStyle val="smoothMarker"/>
        <c:varyColors val="0"/>
        <c:ser>
          <c:idx val="2"/>
          <c:order val="1"/>
          <c:tx>
            <c:v>fitting</c:v>
          </c:tx>
          <c:spPr>
            <a:ln w="38100"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'fit 3 in or out'!$U$17:$U$516</c:f>
              <c:numCache>
                <c:formatCode>0.00E+00</c:formatCode>
                <c:ptCount val="500"/>
                <c:pt idx="0">
                  <c:v>0.1996</c:v>
                </c:pt>
                <c:pt idx="1">
                  <c:v>0.3992</c:v>
                </c:pt>
                <c:pt idx="2">
                  <c:v>0.5988</c:v>
                </c:pt>
                <c:pt idx="3">
                  <c:v>0.7984</c:v>
                </c:pt>
                <c:pt idx="4">
                  <c:v>0.998</c:v>
                </c:pt>
                <c:pt idx="5">
                  <c:v>1.1976</c:v>
                </c:pt>
                <c:pt idx="6">
                  <c:v>1.3972</c:v>
                </c:pt>
                <c:pt idx="7">
                  <c:v>1.5968</c:v>
                </c:pt>
                <c:pt idx="8">
                  <c:v>1.7964</c:v>
                </c:pt>
                <c:pt idx="9">
                  <c:v>1.996</c:v>
                </c:pt>
                <c:pt idx="10">
                  <c:v>2.1956000000000002</c:v>
                </c:pt>
                <c:pt idx="11">
                  <c:v>2.3952</c:v>
                </c:pt>
                <c:pt idx="12">
                  <c:v>2.5948000000000002</c:v>
                </c:pt>
                <c:pt idx="13">
                  <c:v>2.7944</c:v>
                </c:pt>
                <c:pt idx="14">
                  <c:v>2.9940000000000002</c:v>
                </c:pt>
                <c:pt idx="15">
                  <c:v>3.1936</c:v>
                </c:pt>
                <c:pt idx="16">
                  <c:v>3.3932000000000002</c:v>
                </c:pt>
                <c:pt idx="17">
                  <c:v>3.5928</c:v>
                </c:pt>
                <c:pt idx="18">
                  <c:v>3.7924000000000002</c:v>
                </c:pt>
                <c:pt idx="19">
                  <c:v>3.992</c:v>
                </c:pt>
                <c:pt idx="20">
                  <c:v>4.1916000000000002</c:v>
                </c:pt>
                <c:pt idx="21">
                  <c:v>4.3912000000000004</c:v>
                </c:pt>
                <c:pt idx="22">
                  <c:v>4.5907999999999998</c:v>
                </c:pt>
                <c:pt idx="23">
                  <c:v>4.7904</c:v>
                </c:pt>
                <c:pt idx="24">
                  <c:v>4.99</c:v>
                </c:pt>
                <c:pt idx="25">
                  <c:v>5.1896000000000004</c:v>
                </c:pt>
                <c:pt idx="26">
                  <c:v>5.3891999999999998</c:v>
                </c:pt>
                <c:pt idx="27">
                  <c:v>5.5888</c:v>
                </c:pt>
                <c:pt idx="28">
                  <c:v>5.7884000000000002</c:v>
                </c:pt>
                <c:pt idx="29">
                  <c:v>5.9880000000000004</c:v>
                </c:pt>
                <c:pt idx="30">
                  <c:v>6.1875999999999998</c:v>
                </c:pt>
                <c:pt idx="31">
                  <c:v>6.3872</c:v>
                </c:pt>
                <c:pt idx="32">
                  <c:v>6.5868000000000002</c:v>
                </c:pt>
                <c:pt idx="33">
                  <c:v>6.7864000000000004</c:v>
                </c:pt>
                <c:pt idx="34">
                  <c:v>6.9859999999999998</c:v>
                </c:pt>
                <c:pt idx="35">
                  <c:v>7.1856</c:v>
                </c:pt>
                <c:pt idx="36">
                  <c:v>7.3852000000000002</c:v>
                </c:pt>
                <c:pt idx="37">
                  <c:v>7.5848000000000004</c:v>
                </c:pt>
                <c:pt idx="38">
                  <c:v>7.7843999999999998</c:v>
                </c:pt>
                <c:pt idx="39">
                  <c:v>7.984</c:v>
                </c:pt>
                <c:pt idx="40">
                  <c:v>8.1836000000000002</c:v>
                </c:pt>
                <c:pt idx="41">
                  <c:v>8.3832000000000004</c:v>
                </c:pt>
                <c:pt idx="42">
                  <c:v>8.5828000000000007</c:v>
                </c:pt>
                <c:pt idx="43">
                  <c:v>8.7824000000000009</c:v>
                </c:pt>
                <c:pt idx="44">
                  <c:v>8.9819999999999993</c:v>
                </c:pt>
                <c:pt idx="45">
                  <c:v>9.1815999999999995</c:v>
                </c:pt>
                <c:pt idx="46">
                  <c:v>9.3811999999999998</c:v>
                </c:pt>
                <c:pt idx="47">
                  <c:v>9.5808</c:v>
                </c:pt>
                <c:pt idx="48">
                  <c:v>9.7804000000000002</c:v>
                </c:pt>
                <c:pt idx="49">
                  <c:v>9.98</c:v>
                </c:pt>
                <c:pt idx="50">
                  <c:v>10.18</c:v>
                </c:pt>
                <c:pt idx="51">
                  <c:v>10.379</c:v>
                </c:pt>
                <c:pt idx="52">
                  <c:v>10.579000000000001</c:v>
                </c:pt>
                <c:pt idx="53">
                  <c:v>10.778</c:v>
                </c:pt>
                <c:pt idx="54">
                  <c:v>10.978</c:v>
                </c:pt>
                <c:pt idx="55">
                  <c:v>11.178000000000001</c:v>
                </c:pt>
                <c:pt idx="56">
                  <c:v>11.377000000000001</c:v>
                </c:pt>
                <c:pt idx="57">
                  <c:v>11.577</c:v>
                </c:pt>
                <c:pt idx="58">
                  <c:v>11.776</c:v>
                </c:pt>
                <c:pt idx="59">
                  <c:v>11.976000000000001</c:v>
                </c:pt>
                <c:pt idx="60">
                  <c:v>12.176</c:v>
                </c:pt>
                <c:pt idx="61">
                  <c:v>12.375</c:v>
                </c:pt>
                <c:pt idx="62">
                  <c:v>12.574999999999999</c:v>
                </c:pt>
                <c:pt idx="63">
                  <c:v>12.773999999999999</c:v>
                </c:pt>
                <c:pt idx="64">
                  <c:v>12.974</c:v>
                </c:pt>
                <c:pt idx="65">
                  <c:v>13.173999999999999</c:v>
                </c:pt>
                <c:pt idx="66">
                  <c:v>13.372999999999999</c:v>
                </c:pt>
                <c:pt idx="67">
                  <c:v>13.573</c:v>
                </c:pt>
                <c:pt idx="68">
                  <c:v>13.772</c:v>
                </c:pt>
                <c:pt idx="69">
                  <c:v>13.972</c:v>
                </c:pt>
                <c:pt idx="70">
                  <c:v>14.172000000000001</c:v>
                </c:pt>
                <c:pt idx="71">
                  <c:v>14.371</c:v>
                </c:pt>
                <c:pt idx="72">
                  <c:v>14.571</c:v>
                </c:pt>
                <c:pt idx="73">
                  <c:v>14.77</c:v>
                </c:pt>
                <c:pt idx="74">
                  <c:v>14.97</c:v>
                </c:pt>
                <c:pt idx="75">
                  <c:v>15.17</c:v>
                </c:pt>
                <c:pt idx="76">
                  <c:v>15.369</c:v>
                </c:pt>
                <c:pt idx="77">
                  <c:v>15.569000000000001</c:v>
                </c:pt>
                <c:pt idx="78">
                  <c:v>15.768000000000001</c:v>
                </c:pt>
                <c:pt idx="79">
                  <c:v>15.968</c:v>
                </c:pt>
                <c:pt idx="80">
                  <c:v>16.167999999999999</c:v>
                </c:pt>
                <c:pt idx="81">
                  <c:v>16.367000000000001</c:v>
                </c:pt>
                <c:pt idx="82">
                  <c:v>16.567</c:v>
                </c:pt>
                <c:pt idx="83">
                  <c:v>16.765999999999998</c:v>
                </c:pt>
                <c:pt idx="84">
                  <c:v>16.966000000000001</c:v>
                </c:pt>
                <c:pt idx="85">
                  <c:v>17.166</c:v>
                </c:pt>
                <c:pt idx="86">
                  <c:v>17.364999999999998</c:v>
                </c:pt>
                <c:pt idx="87">
                  <c:v>17.565000000000001</c:v>
                </c:pt>
                <c:pt idx="88">
                  <c:v>17.763999999999999</c:v>
                </c:pt>
                <c:pt idx="89">
                  <c:v>17.963999999999999</c:v>
                </c:pt>
                <c:pt idx="90">
                  <c:v>18.164000000000001</c:v>
                </c:pt>
                <c:pt idx="91">
                  <c:v>18.363</c:v>
                </c:pt>
                <c:pt idx="92">
                  <c:v>18.562999999999999</c:v>
                </c:pt>
                <c:pt idx="93">
                  <c:v>18.762</c:v>
                </c:pt>
                <c:pt idx="94">
                  <c:v>18.962</c:v>
                </c:pt>
                <c:pt idx="95">
                  <c:v>19.161999999999999</c:v>
                </c:pt>
                <c:pt idx="96">
                  <c:v>19.361000000000001</c:v>
                </c:pt>
                <c:pt idx="97">
                  <c:v>19.561</c:v>
                </c:pt>
                <c:pt idx="98">
                  <c:v>19.760000000000002</c:v>
                </c:pt>
                <c:pt idx="99">
                  <c:v>19.96</c:v>
                </c:pt>
                <c:pt idx="100">
                  <c:v>20.16</c:v>
                </c:pt>
                <c:pt idx="101">
                  <c:v>20.359000000000002</c:v>
                </c:pt>
                <c:pt idx="102">
                  <c:v>20.559000000000001</c:v>
                </c:pt>
                <c:pt idx="103">
                  <c:v>20.757999999999999</c:v>
                </c:pt>
                <c:pt idx="104">
                  <c:v>20.957999999999998</c:v>
                </c:pt>
                <c:pt idx="105">
                  <c:v>21.158000000000001</c:v>
                </c:pt>
                <c:pt idx="106">
                  <c:v>21.356999999999999</c:v>
                </c:pt>
                <c:pt idx="107">
                  <c:v>21.556999999999999</c:v>
                </c:pt>
                <c:pt idx="108">
                  <c:v>21.756</c:v>
                </c:pt>
                <c:pt idx="109">
                  <c:v>21.956</c:v>
                </c:pt>
                <c:pt idx="110">
                  <c:v>22.155999999999999</c:v>
                </c:pt>
                <c:pt idx="111">
                  <c:v>22.355</c:v>
                </c:pt>
                <c:pt idx="112">
                  <c:v>22.555</c:v>
                </c:pt>
                <c:pt idx="113">
                  <c:v>22.754000000000001</c:v>
                </c:pt>
                <c:pt idx="114">
                  <c:v>22.954000000000001</c:v>
                </c:pt>
                <c:pt idx="115">
                  <c:v>23.154</c:v>
                </c:pt>
                <c:pt idx="116">
                  <c:v>23.353000000000002</c:v>
                </c:pt>
                <c:pt idx="117">
                  <c:v>23.553000000000001</c:v>
                </c:pt>
                <c:pt idx="118">
                  <c:v>23.751999999999999</c:v>
                </c:pt>
                <c:pt idx="119">
                  <c:v>23.952000000000002</c:v>
                </c:pt>
                <c:pt idx="120">
                  <c:v>24.152000000000001</c:v>
                </c:pt>
                <c:pt idx="121">
                  <c:v>24.350999999999999</c:v>
                </c:pt>
                <c:pt idx="122">
                  <c:v>24.550999999999998</c:v>
                </c:pt>
                <c:pt idx="123">
                  <c:v>24.75</c:v>
                </c:pt>
                <c:pt idx="124">
                  <c:v>24.95</c:v>
                </c:pt>
                <c:pt idx="125">
                  <c:v>25.15</c:v>
                </c:pt>
                <c:pt idx="126">
                  <c:v>25.349</c:v>
                </c:pt>
                <c:pt idx="127">
                  <c:v>25.548999999999999</c:v>
                </c:pt>
                <c:pt idx="128">
                  <c:v>25.748999999999999</c:v>
                </c:pt>
                <c:pt idx="129">
                  <c:v>25.948</c:v>
                </c:pt>
                <c:pt idx="130">
                  <c:v>26.148</c:v>
                </c:pt>
                <c:pt idx="131">
                  <c:v>26.347000000000001</c:v>
                </c:pt>
                <c:pt idx="132">
                  <c:v>26.547000000000001</c:v>
                </c:pt>
                <c:pt idx="133">
                  <c:v>26.747</c:v>
                </c:pt>
                <c:pt idx="134">
                  <c:v>26.946000000000002</c:v>
                </c:pt>
                <c:pt idx="135">
                  <c:v>27.146000000000001</c:v>
                </c:pt>
                <c:pt idx="136">
                  <c:v>27.344999999999999</c:v>
                </c:pt>
                <c:pt idx="137">
                  <c:v>27.545000000000002</c:v>
                </c:pt>
                <c:pt idx="138">
                  <c:v>27.745000000000001</c:v>
                </c:pt>
                <c:pt idx="139">
                  <c:v>27.943999999999999</c:v>
                </c:pt>
                <c:pt idx="140">
                  <c:v>28.143999999999998</c:v>
                </c:pt>
                <c:pt idx="141">
                  <c:v>28.343</c:v>
                </c:pt>
                <c:pt idx="142">
                  <c:v>28.542999999999999</c:v>
                </c:pt>
                <c:pt idx="143">
                  <c:v>28.742999999999999</c:v>
                </c:pt>
                <c:pt idx="144">
                  <c:v>28.942</c:v>
                </c:pt>
                <c:pt idx="145">
                  <c:v>29.141999999999999</c:v>
                </c:pt>
                <c:pt idx="146">
                  <c:v>29.341000000000001</c:v>
                </c:pt>
                <c:pt idx="147">
                  <c:v>29.541</c:v>
                </c:pt>
                <c:pt idx="148">
                  <c:v>29.741</c:v>
                </c:pt>
                <c:pt idx="149">
                  <c:v>29.94</c:v>
                </c:pt>
                <c:pt idx="150">
                  <c:v>30.14</c:v>
                </c:pt>
                <c:pt idx="151">
                  <c:v>30.338999999999999</c:v>
                </c:pt>
                <c:pt idx="152">
                  <c:v>30.539000000000001</c:v>
                </c:pt>
                <c:pt idx="153">
                  <c:v>30.739000000000001</c:v>
                </c:pt>
                <c:pt idx="154">
                  <c:v>30.937999999999999</c:v>
                </c:pt>
                <c:pt idx="155">
                  <c:v>31.138000000000002</c:v>
                </c:pt>
                <c:pt idx="156">
                  <c:v>31.337</c:v>
                </c:pt>
                <c:pt idx="157">
                  <c:v>31.536999999999999</c:v>
                </c:pt>
                <c:pt idx="158">
                  <c:v>31.736999999999998</c:v>
                </c:pt>
                <c:pt idx="159">
                  <c:v>31.936</c:v>
                </c:pt>
                <c:pt idx="160">
                  <c:v>32.136000000000003</c:v>
                </c:pt>
                <c:pt idx="161">
                  <c:v>32.335000000000001</c:v>
                </c:pt>
                <c:pt idx="162">
                  <c:v>32.534999999999997</c:v>
                </c:pt>
                <c:pt idx="163">
                  <c:v>32.734999999999999</c:v>
                </c:pt>
                <c:pt idx="164">
                  <c:v>32.933999999999997</c:v>
                </c:pt>
                <c:pt idx="165">
                  <c:v>33.134</c:v>
                </c:pt>
                <c:pt idx="166">
                  <c:v>33.332999999999998</c:v>
                </c:pt>
                <c:pt idx="167">
                  <c:v>33.533000000000001</c:v>
                </c:pt>
                <c:pt idx="168">
                  <c:v>33.732999999999997</c:v>
                </c:pt>
                <c:pt idx="169">
                  <c:v>33.932000000000002</c:v>
                </c:pt>
                <c:pt idx="170">
                  <c:v>34.131999999999998</c:v>
                </c:pt>
                <c:pt idx="171">
                  <c:v>34.331000000000003</c:v>
                </c:pt>
                <c:pt idx="172">
                  <c:v>34.530999999999999</c:v>
                </c:pt>
                <c:pt idx="173">
                  <c:v>34.731000000000002</c:v>
                </c:pt>
                <c:pt idx="174">
                  <c:v>34.93</c:v>
                </c:pt>
                <c:pt idx="175">
                  <c:v>35.130000000000003</c:v>
                </c:pt>
                <c:pt idx="176">
                  <c:v>35.329000000000001</c:v>
                </c:pt>
                <c:pt idx="177">
                  <c:v>35.529000000000003</c:v>
                </c:pt>
                <c:pt idx="178">
                  <c:v>35.728999999999999</c:v>
                </c:pt>
                <c:pt idx="179">
                  <c:v>35.927999999999997</c:v>
                </c:pt>
                <c:pt idx="180">
                  <c:v>36.128</c:v>
                </c:pt>
                <c:pt idx="181">
                  <c:v>36.326999999999998</c:v>
                </c:pt>
                <c:pt idx="182">
                  <c:v>36.527000000000001</c:v>
                </c:pt>
                <c:pt idx="183">
                  <c:v>36.726999999999997</c:v>
                </c:pt>
                <c:pt idx="184">
                  <c:v>36.926000000000002</c:v>
                </c:pt>
                <c:pt idx="185">
                  <c:v>37.125999999999998</c:v>
                </c:pt>
                <c:pt idx="186">
                  <c:v>37.325000000000003</c:v>
                </c:pt>
                <c:pt idx="187">
                  <c:v>37.524999999999999</c:v>
                </c:pt>
                <c:pt idx="188">
                  <c:v>37.725000000000001</c:v>
                </c:pt>
                <c:pt idx="189">
                  <c:v>37.923999999999999</c:v>
                </c:pt>
                <c:pt idx="190">
                  <c:v>38.124000000000002</c:v>
                </c:pt>
                <c:pt idx="191">
                  <c:v>38.323</c:v>
                </c:pt>
                <c:pt idx="192">
                  <c:v>38.523000000000003</c:v>
                </c:pt>
                <c:pt idx="193">
                  <c:v>38.722999999999999</c:v>
                </c:pt>
                <c:pt idx="194">
                  <c:v>38.921999999999997</c:v>
                </c:pt>
                <c:pt idx="195">
                  <c:v>39.122</c:v>
                </c:pt>
                <c:pt idx="196">
                  <c:v>39.320999999999998</c:v>
                </c:pt>
                <c:pt idx="197">
                  <c:v>39.521000000000001</c:v>
                </c:pt>
                <c:pt idx="198">
                  <c:v>39.720999999999997</c:v>
                </c:pt>
                <c:pt idx="199">
                  <c:v>39.92</c:v>
                </c:pt>
                <c:pt idx="200">
                  <c:v>40.119999999999997</c:v>
                </c:pt>
                <c:pt idx="201">
                  <c:v>40.319000000000003</c:v>
                </c:pt>
                <c:pt idx="202">
                  <c:v>40.518999999999998</c:v>
                </c:pt>
                <c:pt idx="203">
                  <c:v>40.719000000000001</c:v>
                </c:pt>
                <c:pt idx="204">
                  <c:v>40.917999999999999</c:v>
                </c:pt>
                <c:pt idx="205">
                  <c:v>41.118000000000002</c:v>
                </c:pt>
                <c:pt idx="206">
                  <c:v>41.317</c:v>
                </c:pt>
                <c:pt idx="207">
                  <c:v>41.517000000000003</c:v>
                </c:pt>
                <c:pt idx="208">
                  <c:v>41.716999999999999</c:v>
                </c:pt>
                <c:pt idx="209">
                  <c:v>41.915999999999997</c:v>
                </c:pt>
                <c:pt idx="210">
                  <c:v>42.116</c:v>
                </c:pt>
                <c:pt idx="211">
                  <c:v>42.314999999999998</c:v>
                </c:pt>
                <c:pt idx="212">
                  <c:v>42.515000000000001</c:v>
                </c:pt>
                <c:pt idx="213">
                  <c:v>42.715000000000003</c:v>
                </c:pt>
                <c:pt idx="214">
                  <c:v>42.914000000000001</c:v>
                </c:pt>
                <c:pt idx="215">
                  <c:v>43.113999999999997</c:v>
                </c:pt>
                <c:pt idx="216">
                  <c:v>43.313000000000002</c:v>
                </c:pt>
                <c:pt idx="217">
                  <c:v>43.512999999999998</c:v>
                </c:pt>
                <c:pt idx="218">
                  <c:v>43.713000000000001</c:v>
                </c:pt>
                <c:pt idx="219">
                  <c:v>43.911999999999999</c:v>
                </c:pt>
                <c:pt idx="220">
                  <c:v>44.112000000000002</c:v>
                </c:pt>
                <c:pt idx="221">
                  <c:v>44.311</c:v>
                </c:pt>
                <c:pt idx="222">
                  <c:v>44.511000000000003</c:v>
                </c:pt>
                <c:pt idx="223">
                  <c:v>44.710999999999999</c:v>
                </c:pt>
                <c:pt idx="224">
                  <c:v>44.91</c:v>
                </c:pt>
                <c:pt idx="225">
                  <c:v>45.11</c:v>
                </c:pt>
                <c:pt idx="226">
                  <c:v>45.308999999999997</c:v>
                </c:pt>
                <c:pt idx="227">
                  <c:v>45.509</c:v>
                </c:pt>
                <c:pt idx="228">
                  <c:v>45.709000000000003</c:v>
                </c:pt>
                <c:pt idx="229">
                  <c:v>45.908000000000001</c:v>
                </c:pt>
                <c:pt idx="230">
                  <c:v>46.107999999999997</c:v>
                </c:pt>
                <c:pt idx="231">
                  <c:v>46.307000000000002</c:v>
                </c:pt>
                <c:pt idx="232">
                  <c:v>46.506999999999998</c:v>
                </c:pt>
                <c:pt idx="233">
                  <c:v>46.707000000000001</c:v>
                </c:pt>
                <c:pt idx="234">
                  <c:v>46.905999999999999</c:v>
                </c:pt>
                <c:pt idx="235">
                  <c:v>47.106000000000002</c:v>
                </c:pt>
                <c:pt idx="236">
                  <c:v>47.305</c:v>
                </c:pt>
                <c:pt idx="237">
                  <c:v>47.505000000000003</c:v>
                </c:pt>
                <c:pt idx="238">
                  <c:v>47.704999999999998</c:v>
                </c:pt>
                <c:pt idx="239">
                  <c:v>47.904000000000003</c:v>
                </c:pt>
                <c:pt idx="240">
                  <c:v>48.103999999999999</c:v>
                </c:pt>
                <c:pt idx="241">
                  <c:v>48.302999999999997</c:v>
                </c:pt>
                <c:pt idx="242">
                  <c:v>48.503</c:v>
                </c:pt>
                <c:pt idx="243">
                  <c:v>48.703000000000003</c:v>
                </c:pt>
                <c:pt idx="244">
                  <c:v>48.902000000000001</c:v>
                </c:pt>
                <c:pt idx="245">
                  <c:v>49.101999999999997</c:v>
                </c:pt>
                <c:pt idx="246">
                  <c:v>49.301000000000002</c:v>
                </c:pt>
                <c:pt idx="247">
                  <c:v>49.500999999999998</c:v>
                </c:pt>
                <c:pt idx="248">
                  <c:v>49.701000000000001</c:v>
                </c:pt>
                <c:pt idx="249">
                  <c:v>49.9</c:v>
                </c:pt>
                <c:pt idx="250">
                  <c:v>50.1</c:v>
                </c:pt>
                <c:pt idx="251">
                  <c:v>50.298999999999999</c:v>
                </c:pt>
                <c:pt idx="252">
                  <c:v>50.499000000000002</c:v>
                </c:pt>
                <c:pt idx="253">
                  <c:v>50.698999999999998</c:v>
                </c:pt>
                <c:pt idx="254">
                  <c:v>50.898000000000003</c:v>
                </c:pt>
                <c:pt idx="255">
                  <c:v>51.097999999999999</c:v>
                </c:pt>
                <c:pt idx="256">
                  <c:v>51.296999999999997</c:v>
                </c:pt>
                <c:pt idx="257">
                  <c:v>51.497</c:v>
                </c:pt>
                <c:pt idx="258">
                  <c:v>51.697000000000003</c:v>
                </c:pt>
                <c:pt idx="259">
                  <c:v>51.896000000000001</c:v>
                </c:pt>
                <c:pt idx="260">
                  <c:v>52.095999999999997</c:v>
                </c:pt>
                <c:pt idx="261">
                  <c:v>52.295000000000002</c:v>
                </c:pt>
                <c:pt idx="262">
                  <c:v>52.494999999999997</c:v>
                </c:pt>
                <c:pt idx="263">
                  <c:v>52.695</c:v>
                </c:pt>
                <c:pt idx="264">
                  <c:v>52.893999999999998</c:v>
                </c:pt>
                <c:pt idx="265">
                  <c:v>53.094000000000001</c:v>
                </c:pt>
                <c:pt idx="266">
                  <c:v>53.292999999999999</c:v>
                </c:pt>
                <c:pt idx="267">
                  <c:v>53.493000000000002</c:v>
                </c:pt>
                <c:pt idx="268">
                  <c:v>53.692999999999998</c:v>
                </c:pt>
                <c:pt idx="269">
                  <c:v>53.892000000000003</c:v>
                </c:pt>
                <c:pt idx="270">
                  <c:v>54.091999999999999</c:v>
                </c:pt>
                <c:pt idx="271">
                  <c:v>54.290999999999997</c:v>
                </c:pt>
                <c:pt idx="272">
                  <c:v>54.491</c:v>
                </c:pt>
                <c:pt idx="273">
                  <c:v>54.691000000000003</c:v>
                </c:pt>
                <c:pt idx="274">
                  <c:v>54.89</c:v>
                </c:pt>
                <c:pt idx="275">
                  <c:v>55.09</c:v>
                </c:pt>
                <c:pt idx="276">
                  <c:v>55.289000000000001</c:v>
                </c:pt>
                <c:pt idx="277">
                  <c:v>55.488999999999997</c:v>
                </c:pt>
                <c:pt idx="278">
                  <c:v>55.689</c:v>
                </c:pt>
                <c:pt idx="279">
                  <c:v>55.887999999999998</c:v>
                </c:pt>
                <c:pt idx="280">
                  <c:v>56.088000000000001</c:v>
                </c:pt>
                <c:pt idx="281">
                  <c:v>56.286999999999999</c:v>
                </c:pt>
                <c:pt idx="282">
                  <c:v>56.487000000000002</c:v>
                </c:pt>
                <c:pt idx="283">
                  <c:v>56.686999999999998</c:v>
                </c:pt>
                <c:pt idx="284">
                  <c:v>56.886000000000003</c:v>
                </c:pt>
                <c:pt idx="285">
                  <c:v>57.085999999999999</c:v>
                </c:pt>
                <c:pt idx="286">
                  <c:v>57.284999999999997</c:v>
                </c:pt>
                <c:pt idx="287">
                  <c:v>57.484999999999999</c:v>
                </c:pt>
                <c:pt idx="288">
                  <c:v>57.685000000000002</c:v>
                </c:pt>
                <c:pt idx="289">
                  <c:v>57.884</c:v>
                </c:pt>
                <c:pt idx="290">
                  <c:v>58.084000000000003</c:v>
                </c:pt>
                <c:pt idx="291">
                  <c:v>58.283000000000001</c:v>
                </c:pt>
                <c:pt idx="292">
                  <c:v>58.482999999999997</c:v>
                </c:pt>
                <c:pt idx="293">
                  <c:v>58.683</c:v>
                </c:pt>
                <c:pt idx="294">
                  <c:v>58.881999999999998</c:v>
                </c:pt>
                <c:pt idx="295">
                  <c:v>59.082000000000001</c:v>
                </c:pt>
                <c:pt idx="296">
                  <c:v>59.280999999999999</c:v>
                </c:pt>
                <c:pt idx="297">
                  <c:v>59.481000000000002</c:v>
                </c:pt>
                <c:pt idx="298">
                  <c:v>59.680999999999997</c:v>
                </c:pt>
                <c:pt idx="299">
                  <c:v>59.88</c:v>
                </c:pt>
                <c:pt idx="300">
                  <c:v>60.08</c:v>
                </c:pt>
                <c:pt idx="301">
                  <c:v>60.279000000000003</c:v>
                </c:pt>
                <c:pt idx="302">
                  <c:v>60.478999999999999</c:v>
                </c:pt>
                <c:pt idx="303">
                  <c:v>60.679000000000002</c:v>
                </c:pt>
                <c:pt idx="304">
                  <c:v>60.878</c:v>
                </c:pt>
                <c:pt idx="305">
                  <c:v>61.078000000000003</c:v>
                </c:pt>
                <c:pt idx="306">
                  <c:v>61.277000000000001</c:v>
                </c:pt>
                <c:pt idx="307">
                  <c:v>61.476999999999997</c:v>
                </c:pt>
                <c:pt idx="308">
                  <c:v>61.677</c:v>
                </c:pt>
                <c:pt idx="309">
                  <c:v>61.875999999999998</c:v>
                </c:pt>
                <c:pt idx="310">
                  <c:v>62.076000000000001</c:v>
                </c:pt>
                <c:pt idx="311">
                  <c:v>62.274999999999999</c:v>
                </c:pt>
                <c:pt idx="312">
                  <c:v>62.475000000000001</c:v>
                </c:pt>
                <c:pt idx="313">
                  <c:v>62.674999999999997</c:v>
                </c:pt>
                <c:pt idx="314">
                  <c:v>62.874000000000002</c:v>
                </c:pt>
                <c:pt idx="315">
                  <c:v>63.073999999999998</c:v>
                </c:pt>
                <c:pt idx="316">
                  <c:v>63.273000000000003</c:v>
                </c:pt>
                <c:pt idx="317">
                  <c:v>63.472999999999999</c:v>
                </c:pt>
                <c:pt idx="318">
                  <c:v>63.673000000000002</c:v>
                </c:pt>
                <c:pt idx="319">
                  <c:v>63.872</c:v>
                </c:pt>
                <c:pt idx="320">
                  <c:v>64.072000000000003</c:v>
                </c:pt>
                <c:pt idx="321">
                  <c:v>64.271000000000001</c:v>
                </c:pt>
                <c:pt idx="322">
                  <c:v>64.471000000000004</c:v>
                </c:pt>
                <c:pt idx="323">
                  <c:v>64.671000000000006</c:v>
                </c:pt>
                <c:pt idx="324">
                  <c:v>64.87</c:v>
                </c:pt>
                <c:pt idx="325">
                  <c:v>65.069999999999993</c:v>
                </c:pt>
                <c:pt idx="326">
                  <c:v>65.269000000000005</c:v>
                </c:pt>
                <c:pt idx="327">
                  <c:v>65.468999999999994</c:v>
                </c:pt>
                <c:pt idx="328">
                  <c:v>65.668999999999997</c:v>
                </c:pt>
                <c:pt idx="329">
                  <c:v>65.867999999999995</c:v>
                </c:pt>
                <c:pt idx="330">
                  <c:v>66.067999999999998</c:v>
                </c:pt>
                <c:pt idx="331">
                  <c:v>66.266999999999996</c:v>
                </c:pt>
                <c:pt idx="332">
                  <c:v>66.466999999999999</c:v>
                </c:pt>
                <c:pt idx="333">
                  <c:v>66.667000000000002</c:v>
                </c:pt>
                <c:pt idx="334">
                  <c:v>66.866</c:v>
                </c:pt>
                <c:pt idx="335">
                  <c:v>67.066000000000003</c:v>
                </c:pt>
                <c:pt idx="336">
                  <c:v>67.265000000000001</c:v>
                </c:pt>
                <c:pt idx="337">
                  <c:v>67.465000000000003</c:v>
                </c:pt>
                <c:pt idx="338">
                  <c:v>67.665000000000006</c:v>
                </c:pt>
                <c:pt idx="339">
                  <c:v>67.864000000000004</c:v>
                </c:pt>
                <c:pt idx="340">
                  <c:v>68.063999999999993</c:v>
                </c:pt>
                <c:pt idx="341">
                  <c:v>68.263000000000005</c:v>
                </c:pt>
                <c:pt idx="342">
                  <c:v>68.462999999999994</c:v>
                </c:pt>
                <c:pt idx="343">
                  <c:v>68.662999999999997</c:v>
                </c:pt>
                <c:pt idx="344">
                  <c:v>68.861999999999995</c:v>
                </c:pt>
                <c:pt idx="345">
                  <c:v>69.061999999999998</c:v>
                </c:pt>
                <c:pt idx="346">
                  <c:v>69.260999999999996</c:v>
                </c:pt>
                <c:pt idx="347">
                  <c:v>69.460999999999999</c:v>
                </c:pt>
                <c:pt idx="348">
                  <c:v>69.661000000000001</c:v>
                </c:pt>
                <c:pt idx="349">
                  <c:v>69.86</c:v>
                </c:pt>
                <c:pt idx="350">
                  <c:v>70.06</c:v>
                </c:pt>
                <c:pt idx="351">
                  <c:v>70.259</c:v>
                </c:pt>
                <c:pt idx="352">
                  <c:v>70.459000000000003</c:v>
                </c:pt>
                <c:pt idx="353">
                  <c:v>70.659000000000006</c:v>
                </c:pt>
                <c:pt idx="354">
                  <c:v>70.858000000000004</c:v>
                </c:pt>
                <c:pt idx="355">
                  <c:v>71.058000000000007</c:v>
                </c:pt>
                <c:pt idx="356">
                  <c:v>71.257000000000005</c:v>
                </c:pt>
                <c:pt idx="357">
                  <c:v>71.456999999999994</c:v>
                </c:pt>
                <c:pt idx="358">
                  <c:v>71.656999999999996</c:v>
                </c:pt>
                <c:pt idx="359">
                  <c:v>71.855999999999995</c:v>
                </c:pt>
                <c:pt idx="360">
                  <c:v>72.055999999999997</c:v>
                </c:pt>
                <c:pt idx="361">
                  <c:v>72.254999999999995</c:v>
                </c:pt>
                <c:pt idx="362">
                  <c:v>72.454999999999998</c:v>
                </c:pt>
                <c:pt idx="363">
                  <c:v>72.655000000000001</c:v>
                </c:pt>
                <c:pt idx="364">
                  <c:v>72.853999999999999</c:v>
                </c:pt>
                <c:pt idx="365">
                  <c:v>73.054000000000002</c:v>
                </c:pt>
                <c:pt idx="366">
                  <c:v>73.253</c:v>
                </c:pt>
                <c:pt idx="367">
                  <c:v>73.453000000000003</c:v>
                </c:pt>
                <c:pt idx="368">
                  <c:v>73.653000000000006</c:v>
                </c:pt>
                <c:pt idx="369">
                  <c:v>73.852000000000004</c:v>
                </c:pt>
                <c:pt idx="370">
                  <c:v>74.052000000000007</c:v>
                </c:pt>
                <c:pt idx="371">
                  <c:v>74.251000000000005</c:v>
                </c:pt>
                <c:pt idx="372">
                  <c:v>74.450999999999993</c:v>
                </c:pt>
                <c:pt idx="373">
                  <c:v>74.650999999999996</c:v>
                </c:pt>
                <c:pt idx="374">
                  <c:v>74.849999999999994</c:v>
                </c:pt>
                <c:pt idx="375">
                  <c:v>75.05</c:v>
                </c:pt>
                <c:pt idx="376">
                  <c:v>75.25</c:v>
                </c:pt>
                <c:pt idx="377">
                  <c:v>75.448999999999998</c:v>
                </c:pt>
                <c:pt idx="378">
                  <c:v>75.649000000000001</c:v>
                </c:pt>
                <c:pt idx="379">
                  <c:v>75.847999999999999</c:v>
                </c:pt>
                <c:pt idx="380">
                  <c:v>76.048000000000002</c:v>
                </c:pt>
                <c:pt idx="381">
                  <c:v>76.248000000000005</c:v>
                </c:pt>
                <c:pt idx="382">
                  <c:v>76.447000000000003</c:v>
                </c:pt>
                <c:pt idx="383">
                  <c:v>76.647000000000006</c:v>
                </c:pt>
                <c:pt idx="384">
                  <c:v>76.846000000000004</c:v>
                </c:pt>
                <c:pt idx="385">
                  <c:v>77.046000000000006</c:v>
                </c:pt>
                <c:pt idx="386">
                  <c:v>77.245999999999995</c:v>
                </c:pt>
                <c:pt idx="387">
                  <c:v>77.444999999999993</c:v>
                </c:pt>
                <c:pt idx="388">
                  <c:v>77.644999999999996</c:v>
                </c:pt>
                <c:pt idx="389">
                  <c:v>77.843999999999994</c:v>
                </c:pt>
                <c:pt idx="390">
                  <c:v>78.043999999999997</c:v>
                </c:pt>
                <c:pt idx="391">
                  <c:v>78.244</c:v>
                </c:pt>
                <c:pt idx="392">
                  <c:v>78.442999999999998</c:v>
                </c:pt>
                <c:pt idx="393">
                  <c:v>78.643000000000001</c:v>
                </c:pt>
                <c:pt idx="394">
                  <c:v>78.841999999999999</c:v>
                </c:pt>
                <c:pt idx="395">
                  <c:v>79.042000000000002</c:v>
                </c:pt>
                <c:pt idx="396">
                  <c:v>79.242000000000004</c:v>
                </c:pt>
                <c:pt idx="397">
                  <c:v>79.441000000000003</c:v>
                </c:pt>
                <c:pt idx="398">
                  <c:v>79.641000000000005</c:v>
                </c:pt>
                <c:pt idx="399">
                  <c:v>79.84</c:v>
                </c:pt>
                <c:pt idx="400">
                  <c:v>80.040000000000006</c:v>
                </c:pt>
                <c:pt idx="401">
                  <c:v>80.239999999999995</c:v>
                </c:pt>
                <c:pt idx="402">
                  <c:v>80.438999999999993</c:v>
                </c:pt>
                <c:pt idx="403">
                  <c:v>80.638999999999996</c:v>
                </c:pt>
                <c:pt idx="404">
                  <c:v>80.837999999999994</c:v>
                </c:pt>
                <c:pt idx="405">
                  <c:v>81.037999999999997</c:v>
                </c:pt>
                <c:pt idx="406">
                  <c:v>81.238</c:v>
                </c:pt>
                <c:pt idx="407">
                  <c:v>81.436999999999998</c:v>
                </c:pt>
                <c:pt idx="408">
                  <c:v>81.637</c:v>
                </c:pt>
                <c:pt idx="409">
                  <c:v>81.835999999999999</c:v>
                </c:pt>
                <c:pt idx="410">
                  <c:v>82.036000000000001</c:v>
                </c:pt>
                <c:pt idx="411">
                  <c:v>82.236000000000004</c:v>
                </c:pt>
                <c:pt idx="412">
                  <c:v>82.435000000000002</c:v>
                </c:pt>
                <c:pt idx="413">
                  <c:v>82.635000000000005</c:v>
                </c:pt>
                <c:pt idx="414">
                  <c:v>82.834000000000003</c:v>
                </c:pt>
                <c:pt idx="415">
                  <c:v>83.034000000000006</c:v>
                </c:pt>
                <c:pt idx="416">
                  <c:v>83.233999999999995</c:v>
                </c:pt>
                <c:pt idx="417">
                  <c:v>83.433000000000007</c:v>
                </c:pt>
                <c:pt idx="418">
                  <c:v>83.632999999999996</c:v>
                </c:pt>
                <c:pt idx="419">
                  <c:v>83.831999999999994</c:v>
                </c:pt>
                <c:pt idx="420">
                  <c:v>84.031999999999996</c:v>
                </c:pt>
                <c:pt idx="421">
                  <c:v>84.231999999999999</c:v>
                </c:pt>
                <c:pt idx="422">
                  <c:v>84.430999999999997</c:v>
                </c:pt>
                <c:pt idx="423">
                  <c:v>84.631</c:v>
                </c:pt>
                <c:pt idx="424">
                  <c:v>84.83</c:v>
                </c:pt>
                <c:pt idx="425">
                  <c:v>85.03</c:v>
                </c:pt>
                <c:pt idx="426">
                  <c:v>85.23</c:v>
                </c:pt>
                <c:pt idx="427">
                  <c:v>85.429000000000002</c:v>
                </c:pt>
                <c:pt idx="428">
                  <c:v>85.629000000000005</c:v>
                </c:pt>
                <c:pt idx="429">
                  <c:v>85.828000000000003</c:v>
                </c:pt>
                <c:pt idx="430">
                  <c:v>86.028000000000006</c:v>
                </c:pt>
                <c:pt idx="431">
                  <c:v>86.227999999999994</c:v>
                </c:pt>
                <c:pt idx="432">
                  <c:v>86.427000000000007</c:v>
                </c:pt>
                <c:pt idx="433">
                  <c:v>86.626999999999995</c:v>
                </c:pt>
                <c:pt idx="434">
                  <c:v>86.825999999999993</c:v>
                </c:pt>
                <c:pt idx="435">
                  <c:v>87.025999999999996</c:v>
                </c:pt>
                <c:pt idx="436">
                  <c:v>87.225999999999999</c:v>
                </c:pt>
                <c:pt idx="437">
                  <c:v>87.424999999999997</c:v>
                </c:pt>
                <c:pt idx="438">
                  <c:v>87.625</c:v>
                </c:pt>
                <c:pt idx="439">
                  <c:v>87.823999999999998</c:v>
                </c:pt>
                <c:pt idx="440">
                  <c:v>88.024000000000001</c:v>
                </c:pt>
                <c:pt idx="441">
                  <c:v>88.224000000000004</c:v>
                </c:pt>
                <c:pt idx="442">
                  <c:v>88.423000000000002</c:v>
                </c:pt>
                <c:pt idx="443">
                  <c:v>88.623000000000005</c:v>
                </c:pt>
                <c:pt idx="444">
                  <c:v>88.822000000000003</c:v>
                </c:pt>
                <c:pt idx="445">
                  <c:v>89.022000000000006</c:v>
                </c:pt>
                <c:pt idx="446">
                  <c:v>89.221999999999994</c:v>
                </c:pt>
                <c:pt idx="447">
                  <c:v>89.421000000000006</c:v>
                </c:pt>
                <c:pt idx="448">
                  <c:v>89.620999999999995</c:v>
                </c:pt>
                <c:pt idx="449">
                  <c:v>89.82</c:v>
                </c:pt>
                <c:pt idx="450">
                  <c:v>90.02</c:v>
                </c:pt>
                <c:pt idx="451">
                  <c:v>90.22</c:v>
                </c:pt>
                <c:pt idx="452">
                  <c:v>90.418999999999997</c:v>
                </c:pt>
                <c:pt idx="453">
                  <c:v>90.619</c:v>
                </c:pt>
                <c:pt idx="454">
                  <c:v>90.817999999999998</c:v>
                </c:pt>
                <c:pt idx="455">
                  <c:v>91.018000000000001</c:v>
                </c:pt>
                <c:pt idx="456">
                  <c:v>91.218000000000004</c:v>
                </c:pt>
                <c:pt idx="457">
                  <c:v>91.417000000000002</c:v>
                </c:pt>
                <c:pt idx="458">
                  <c:v>91.617000000000004</c:v>
                </c:pt>
                <c:pt idx="459">
                  <c:v>91.816000000000003</c:v>
                </c:pt>
                <c:pt idx="460">
                  <c:v>92.016000000000005</c:v>
                </c:pt>
                <c:pt idx="461">
                  <c:v>92.215999999999994</c:v>
                </c:pt>
                <c:pt idx="462">
                  <c:v>92.415000000000006</c:v>
                </c:pt>
                <c:pt idx="463">
                  <c:v>92.614999999999995</c:v>
                </c:pt>
                <c:pt idx="464">
                  <c:v>92.813999999999993</c:v>
                </c:pt>
                <c:pt idx="465">
                  <c:v>93.013999999999996</c:v>
                </c:pt>
                <c:pt idx="466">
                  <c:v>93.213999999999999</c:v>
                </c:pt>
                <c:pt idx="467">
                  <c:v>93.412999999999997</c:v>
                </c:pt>
                <c:pt idx="468">
                  <c:v>93.613</c:v>
                </c:pt>
                <c:pt idx="469">
                  <c:v>93.811999999999998</c:v>
                </c:pt>
                <c:pt idx="470">
                  <c:v>94.012</c:v>
                </c:pt>
                <c:pt idx="471">
                  <c:v>94.212000000000003</c:v>
                </c:pt>
                <c:pt idx="472">
                  <c:v>94.411000000000001</c:v>
                </c:pt>
                <c:pt idx="473">
                  <c:v>94.611000000000004</c:v>
                </c:pt>
                <c:pt idx="474">
                  <c:v>94.81</c:v>
                </c:pt>
                <c:pt idx="475">
                  <c:v>95.01</c:v>
                </c:pt>
                <c:pt idx="476">
                  <c:v>95.21</c:v>
                </c:pt>
                <c:pt idx="477">
                  <c:v>95.409000000000006</c:v>
                </c:pt>
                <c:pt idx="478">
                  <c:v>95.608999999999995</c:v>
                </c:pt>
                <c:pt idx="479">
                  <c:v>95.808000000000007</c:v>
                </c:pt>
                <c:pt idx="480">
                  <c:v>96.007999999999996</c:v>
                </c:pt>
                <c:pt idx="481">
                  <c:v>96.207999999999998</c:v>
                </c:pt>
                <c:pt idx="482">
                  <c:v>96.406999999999996</c:v>
                </c:pt>
                <c:pt idx="483">
                  <c:v>96.606999999999999</c:v>
                </c:pt>
                <c:pt idx="484">
                  <c:v>96.805999999999997</c:v>
                </c:pt>
                <c:pt idx="485">
                  <c:v>97.006</c:v>
                </c:pt>
                <c:pt idx="486">
                  <c:v>97.206000000000003</c:v>
                </c:pt>
                <c:pt idx="487">
                  <c:v>97.405000000000001</c:v>
                </c:pt>
                <c:pt idx="488">
                  <c:v>97.605000000000004</c:v>
                </c:pt>
                <c:pt idx="489">
                  <c:v>97.804000000000002</c:v>
                </c:pt>
                <c:pt idx="490">
                  <c:v>98.004000000000005</c:v>
                </c:pt>
                <c:pt idx="491">
                  <c:v>98.203999999999994</c:v>
                </c:pt>
                <c:pt idx="492">
                  <c:v>98.403000000000006</c:v>
                </c:pt>
                <c:pt idx="493">
                  <c:v>98.602999999999994</c:v>
                </c:pt>
                <c:pt idx="494">
                  <c:v>98.802000000000007</c:v>
                </c:pt>
                <c:pt idx="495">
                  <c:v>99.001999999999995</c:v>
                </c:pt>
                <c:pt idx="496">
                  <c:v>99.201999999999998</c:v>
                </c:pt>
                <c:pt idx="497">
                  <c:v>99.400999999999996</c:v>
                </c:pt>
                <c:pt idx="498">
                  <c:v>99.600999999999999</c:v>
                </c:pt>
                <c:pt idx="499">
                  <c:v>99.8</c:v>
                </c:pt>
              </c:numCache>
            </c:numRef>
          </c:xVal>
          <c:yVal>
            <c:numRef>
              <c:f>'fit 3 in or out'!$W$17:$W$516</c:f>
              <c:numCache>
                <c:formatCode>0.00E+00</c:formatCode>
                <c:ptCount val="500"/>
                <c:pt idx="0">
                  <c:v>30.713999999999999</c:v>
                </c:pt>
                <c:pt idx="1">
                  <c:v>56.197000000000003</c:v>
                </c:pt>
                <c:pt idx="2">
                  <c:v>77.254000000000005</c:v>
                </c:pt>
                <c:pt idx="3">
                  <c:v>94.566000000000003</c:v>
                </c:pt>
                <c:pt idx="4">
                  <c:v>108.71</c:v>
                </c:pt>
                <c:pt idx="5">
                  <c:v>120.19</c:v>
                </c:pt>
                <c:pt idx="6">
                  <c:v>129.4</c:v>
                </c:pt>
                <c:pt idx="7">
                  <c:v>136.72</c:v>
                </c:pt>
                <c:pt idx="8">
                  <c:v>142.43</c:v>
                </c:pt>
                <c:pt idx="9">
                  <c:v>146.79</c:v>
                </c:pt>
                <c:pt idx="10">
                  <c:v>150.02000000000001</c:v>
                </c:pt>
                <c:pt idx="11">
                  <c:v>152.30000000000001</c:v>
                </c:pt>
                <c:pt idx="12">
                  <c:v>153.79</c:v>
                </c:pt>
                <c:pt idx="13">
                  <c:v>154.61000000000001</c:v>
                </c:pt>
                <c:pt idx="14">
                  <c:v>154.87</c:v>
                </c:pt>
                <c:pt idx="15">
                  <c:v>154.66999999999999</c:v>
                </c:pt>
                <c:pt idx="16">
                  <c:v>154.09</c:v>
                </c:pt>
                <c:pt idx="17">
                  <c:v>153.19</c:v>
                </c:pt>
                <c:pt idx="18">
                  <c:v>152.03</c:v>
                </c:pt>
                <c:pt idx="19">
                  <c:v>150.65</c:v>
                </c:pt>
                <c:pt idx="20">
                  <c:v>149.11000000000001</c:v>
                </c:pt>
                <c:pt idx="21">
                  <c:v>147.41999999999999</c:v>
                </c:pt>
                <c:pt idx="22">
                  <c:v>145.63</c:v>
                </c:pt>
                <c:pt idx="23">
                  <c:v>143.75</c:v>
                </c:pt>
                <c:pt idx="24">
                  <c:v>141.80000000000001</c:v>
                </c:pt>
                <c:pt idx="25">
                  <c:v>139.80000000000001</c:v>
                </c:pt>
                <c:pt idx="26">
                  <c:v>137.77000000000001</c:v>
                </c:pt>
                <c:pt idx="27">
                  <c:v>135.71</c:v>
                </c:pt>
                <c:pt idx="28">
                  <c:v>133.63999999999999</c:v>
                </c:pt>
                <c:pt idx="29">
                  <c:v>131.57</c:v>
                </c:pt>
                <c:pt idx="30">
                  <c:v>129.49</c:v>
                </c:pt>
                <c:pt idx="31">
                  <c:v>127.43</c:v>
                </c:pt>
                <c:pt idx="32">
                  <c:v>125.37</c:v>
                </c:pt>
                <c:pt idx="33">
                  <c:v>123.34</c:v>
                </c:pt>
                <c:pt idx="34">
                  <c:v>121.32</c:v>
                </c:pt>
                <c:pt idx="35">
                  <c:v>119.32</c:v>
                </c:pt>
                <c:pt idx="36">
                  <c:v>117.34</c:v>
                </c:pt>
                <c:pt idx="37">
                  <c:v>115.39</c:v>
                </c:pt>
                <c:pt idx="38">
                  <c:v>113.47</c:v>
                </c:pt>
                <c:pt idx="39">
                  <c:v>111.58</c:v>
                </c:pt>
                <c:pt idx="40">
                  <c:v>109.71</c:v>
                </c:pt>
                <c:pt idx="41">
                  <c:v>107.87</c:v>
                </c:pt>
                <c:pt idx="42">
                  <c:v>106.06</c:v>
                </c:pt>
                <c:pt idx="43">
                  <c:v>104.28</c:v>
                </c:pt>
                <c:pt idx="44">
                  <c:v>102.52</c:v>
                </c:pt>
                <c:pt idx="45">
                  <c:v>100.8</c:v>
                </c:pt>
                <c:pt idx="46">
                  <c:v>99.106999999999999</c:v>
                </c:pt>
                <c:pt idx="47">
                  <c:v>97.441000000000003</c:v>
                </c:pt>
                <c:pt idx="48">
                  <c:v>95.804000000000002</c:v>
                </c:pt>
                <c:pt idx="49">
                  <c:v>94.194999999999993</c:v>
                </c:pt>
                <c:pt idx="50">
                  <c:v>92.613</c:v>
                </c:pt>
                <c:pt idx="51">
                  <c:v>91.058999999999997</c:v>
                </c:pt>
                <c:pt idx="52">
                  <c:v>89.531999999999996</c:v>
                </c:pt>
                <c:pt idx="53">
                  <c:v>88.031999999999996</c:v>
                </c:pt>
                <c:pt idx="54">
                  <c:v>86.558000000000007</c:v>
                </c:pt>
                <c:pt idx="55">
                  <c:v>85.11</c:v>
                </c:pt>
                <c:pt idx="56">
                  <c:v>83.688000000000002</c:v>
                </c:pt>
                <c:pt idx="57">
                  <c:v>82.29</c:v>
                </c:pt>
                <c:pt idx="58">
                  <c:v>80.917000000000002</c:v>
                </c:pt>
                <c:pt idx="59">
                  <c:v>79.567999999999998</c:v>
                </c:pt>
                <c:pt idx="60">
                  <c:v>78.242999999999995</c:v>
                </c:pt>
                <c:pt idx="61">
                  <c:v>76.941000000000003</c:v>
                </c:pt>
                <c:pt idx="62">
                  <c:v>75.662000000000006</c:v>
                </c:pt>
                <c:pt idx="63">
                  <c:v>74.405000000000001</c:v>
                </c:pt>
                <c:pt idx="64">
                  <c:v>73.171000000000006</c:v>
                </c:pt>
                <c:pt idx="65">
                  <c:v>71.957999999999998</c:v>
                </c:pt>
                <c:pt idx="66">
                  <c:v>70.766000000000005</c:v>
                </c:pt>
                <c:pt idx="67">
                  <c:v>69.594999999999999</c:v>
                </c:pt>
                <c:pt idx="68">
                  <c:v>68.444000000000003</c:v>
                </c:pt>
                <c:pt idx="69">
                  <c:v>67.313999999999993</c:v>
                </c:pt>
                <c:pt idx="70">
                  <c:v>66.203000000000003</c:v>
                </c:pt>
                <c:pt idx="71">
                  <c:v>65.111000000000004</c:v>
                </c:pt>
                <c:pt idx="72">
                  <c:v>64.037999999999997</c:v>
                </c:pt>
                <c:pt idx="73">
                  <c:v>62.984000000000002</c:v>
                </c:pt>
                <c:pt idx="74">
                  <c:v>61.948</c:v>
                </c:pt>
                <c:pt idx="75">
                  <c:v>60.93</c:v>
                </c:pt>
                <c:pt idx="76">
                  <c:v>59.93</c:v>
                </c:pt>
                <c:pt idx="77">
                  <c:v>58.947000000000003</c:v>
                </c:pt>
                <c:pt idx="78">
                  <c:v>57.98</c:v>
                </c:pt>
                <c:pt idx="79">
                  <c:v>57.03</c:v>
                </c:pt>
                <c:pt idx="80">
                  <c:v>56.097000000000001</c:v>
                </c:pt>
                <c:pt idx="81">
                  <c:v>55.18</c:v>
                </c:pt>
                <c:pt idx="82">
                  <c:v>54.277999999999999</c:v>
                </c:pt>
                <c:pt idx="83">
                  <c:v>53.390999999999998</c:v>
                </c:pt>
                <c:pt idx="84">
                  <c:v>52.52</c:v>
                </c:pt>
                <c:pt idx="85">
                  <c:v>51.664000000000001</c:v>
                </c:pt>
                <c:pt idx="86">
                  <c:v>50.822000000000003</c:v>
                </c:pt>
                <c:pt idx="87">
                  <c:v>49.994</c:v>
                </c:pt>
                <c:pt idx="88">
                  <c:v>49.180999999999997</c:v>
                </c:pt>
                <c:pt idx="89">
                  <c:v>48.381</c:v>
                </c:pt>
                <c:pt idx="90">
                  <c:v>47.594999999999999</c:v>
                </c:pt>
                <c:pt idx="91">
                  <c:v>46.822000000000003</c:v>
                </c:pt>
                <c:pt idx="92">
                  <c:v>46.061999999999998</c:v>
                </c:pt>
                <c:pt idx="93">
                  <c:v>45.314999999999998</c:v>
                </c:pt>
                <c:pt idx="94">
                  <c:v>44.58</c:v>
                </c:pt>
                <c:pt idx="95">
                  <c:v>43.857999999999997</c:v>
                </c:pt>
                <c:pt idx="96">
                  <c:v>43.148000000000003</c:v>
                </c:pt>
                <c:pt idx="97">
                  <c:v>42.45</c:v>
                </c:pt>
                <c:pt idx="98">
                  <c:v>41.762999999999998</c:v>
                </c:pt>
                <c:pt idx="99">
                  <c:v>41.088999999999999</c:v>
                </c:pt>
                <c:pt idx="100">
                  <c:v>40.424999999999997</c:v>
                </c:pt>
                <c:pt idx="101">
                  <c:v>39.771999999999998</c:v>
                </c:pt>
                <c:pt idx="102">
                  <c:v>39.131</c:v>
                </c:pt>
                <c:pt idx="103">
                  <c:v>38.5</c:v>
                </c:pt>
                <c:pt idx="104">
                  <c:v>37.878999999999998</c:v>
                </c:pt>
                <c:pt idx="105">
                  <c:v>37.268999999999998</c:v>
                </c:pt>
                <c:pt idx="106">
                  <c:v>36.668999999999997</c:v>
                </c:pt>
                <c:pt idx="107">
                  <c:v>36.079000000000001</c:v>
                </c:pt>
                <c:pt idx="108">
                  <c:v>35.499000000000002</c:v>
                </c:pt>
                <c:pt idx="109">
                  <c:v>34.927999999999997</c:v>
                </c:pt>
                <c:pt idx="110">
                  <c:v>34.366999999999997</c:v>
                </c:pt>
                <c:pt idx="111">
                  <c:v>33.814999999999998</c:v>
                </c:pt>
                <c:pt idx="112">
                  <c:v>33.271999999999998</c:v>
                </c:pt>
                <c:pt idx="113">
                  <c:v>32.738</c:v>
                </c:pt>
                <c:pt idx="114">
                  <c:v>32.213000000000001</c:v>
                </c:pt>
                <c:pt idx="115">
                  <c:v>31.696999999999999</c:v>
                </c:pt>
                <c:pt idx="116">
                  <c:v>31.189</c:v>
                </c:pt>
                <c:pt idx="117">
                  <c:v>30.689</c:v>
                </c:pt>
                <c:pt idx="118">
                  <c:v>30.198</c:v>
                </c:pt>
                <c:pt idx="119">
                  <c:v>29.715</c:v>
                </c:pt>
                <c:pt idx="120">
                  <c:v>29.239000000000001</c:v>
                </c:pt>
                <c:pt idx="121">
                  <c:v>28.771999999999998</c:v>
                </c:pt>
                <c:pt idx="122">
                  <c:v>28.312000000000001</c:v>
                </c:pt>
                <c:pt idx="123">
                  <c:v>27.86</c:v>
                </c:pt>
                <c:pt idx="124">
                  <c:v>27.414999999999999</c:v>
                </c:pt>
                <c:pt idx="125">
                  <c:v>26.977</c:v>
                </c:pt>
                <c:pt idx="126">
                  <c:v>26.547000000000001</c:v>
                </c:pt>
                <c:pt idx="127">
                  <c:v>26.123000000000001</c:v>
                </c:pt>
                <c:pt idx="128">
                  <c:v>25.706</c:v>
                </c:pt>
                <c:pt idx="129">
                  <c:v>25.297000000000001</c:v>
                </c:pt>
                <c:pt idx="130">
                  <c:v>24.893999999999998</c:v>
                </c:pt>
                <c:pt idx="131">
                  <c:v>24.497</c:v>
                </c:pt>
                <c:pt idx="132">
                  <c:v>24.106999999999999</c:v>
                </c:pt>
                <c:pt idx="133">
                  <c:v>23.722999999999999</c:v>
                </c:pt>
                <c:pt idx="134">
                  <c:v>23.346</c:v>
                </c:pt>
                <c:pt idx="135">
                  <c:v>22.974</c:v>
                </c:pt>
                <c:pt idx="136">
                  <c:v>22.609000000000002</c:v>
                </c:pt>
                <c:pt idx="137">
                  <c:v>22.248999999999999</c:v>
                </c:pt>
                <c:pt idx="138">
                  <c:v>21.896000000000001</c:v>
                </c:pt>
                <c:pt idx="139">
                  <c:v>21.547999999999998</c:v>
                </c:pt>
                <c:pt idx="140">
                  <c:v>21.204999999999998</c:v>
                </c:pt>
                <c:pt idx="141">
                  <c:v>20.869</c:v>
                </c:pt>
                <c:pt idx="142">
                  <c:v>20.536999999999999</c:v>
                </c:pt>
                <c:pt idx="143">
                  <c:v>20.210999999999999</c:v>
                </c:pt>
                <c:pt idx="144">
                  <c:v>19.890999999999998</c:v>
                </c:pt>
                <c:pt idx="145">
                  <c:v>19.574999999999999</c:v>
                </c:pt>
                <c:pt idx="146">
                  <c:v>19.265000000000001</c:v>
                </c:pt>
                <c:pt idx="147">
                  <c:v>18.959</c:v>
                </c:pt>
                <c:pt idx="148">
                  <c:v>18.658999999999999</c:v>
                </c:pt>
                <c:pt idx="149">
                  <c:v>18.363</c:v>
                </c:pt>
                <c:pt idx="150">
                  <c:v>18.071999999999999</c:v>
                </c:pt>
                <c:pt idx="151">
                  <c:v>17.786000000000001</c:v>
                </c:pt>
                <c:pt idx="152">
                  <c:v>17.504999999999999</c:v>
                </c:pt>
                <c:pt idx="153">
                  <c:v>17.228000000000002</c:v>
                </c:pt>
                <c:pt idx="154">
                  <c:v>16.954999999999998</c:v>
                </c:pt>
                <c:pt idx="155">
                  <c:v>16.687000000000001</c:v>
                </c:pt>
                <c:pt idx="156">
                  <c:v>16.422999999999998</c:v>
                </c:pt>
                <c:pt idx="157">
                  <c:v>16.163</c:v>
                </c:pt>
                <c:pt idx="158">
                  <c:v>15.907</c:v>
                </c:pt>
                <c:pt idx="159">
                  <c:v>15.656000000000001</c:v>
                </c:pt>
                <c:pt idx="160">
                  <c:v>15.409000000000001</c:v>
                </c:pt>
                <c:pt idx="161">
                  <c:v>15.164999999999999</c:v>
                </c:pt>
                <c:pt idx="162">
                  <c:v>14.926</c:v>
                </c:pt>
                <c:pt idx="163">
                  <c:v>14.69</c:v>
                </c:pt>
                <c:pt idx="164">
                  <c:v>14.458</c:v>
                </c:pt>
                <c:pt idx="165">
                  <c:v>14.23</c:v>
                </c:pt>
                <c:pt idx="166">
                  <c:v>14.005000000000001</c:v>
                </c:pt>
                <c:pt idx="167">
                  <c:v>13.784000000000001</c:v>
                </c:pt>
                <c:pt idx="168">
                  <c:v>13.567</c:v>
                </c:pt>
                <c:pt idx="169">
                  <c:v>13.353</c:v>
                </c:pt>
                <c:pt idx="170">
                  <c:v>13.141999999999999</c:v>
                </c:pt>
                <c:pt idx="171">
                  <c:v>12.935</c:v>
                </c:pt>
                <c:pt idx="172">
                  <c:v>12.731</c:v>
                </c:pt>
                <c:pt idx="173">
                  <c:v>12.53</c:v>
                </c:pt>
                <c:pt idx="174">
                  <c:v>12.333</c:v>
                </c:pt>
                <c:pt idx="175">
                  <c:v>12.138</c:v>
                </c:pt>
                <c:pt idx="176">
                  <c:v>11.946999999999999</c:v>
                </c:pt>
                <c:pt idx="177">
                  <c:v>11.759</c:v>
                </c:pt>
                <c:pt idx="178">
                  <c:v>11.574</c:v>
                </c:pt>
                <c:pt idx="179">
                  <c:v>11.391</c:v>
                </c:pt>
                <c:pt idx="180">
                  <c:v>11.212</c:v>
                </c:pt>
                <c:pt idx="181">
                  <c:v>11.036</c:v>
                </c:pt>
                <c:pt idx="182">
                  <c:v>10.862</c:v>
                </c:pt>
                <c:pt idx="183">
                  <c:v>10.691000000000001</c:v>
                </c:pt>
                <c:pt idx="184">
                  <c:v>10.523</c:v>
                </c:pt>
                <c:pt idx="185">
                  <c:v>10.356999999999999</c:v>
                </c:pt>
                <c:pt idx="186">
                  <c:v>10.194000000000001</c:v>
                </c:pt>
                <c:pt idx="187">
                  <c:v>10.034000000000001</c:v>
                </c:pt>
                <c:pt idx="188">
                  <c:v>9.8759999999999994</c:v>
                </c:pt>
                <c:pt idx="189">
                  <c:v>9.7208000000000006</c:v>
                </c:pt>
                <c:pt idx="190">
                  <c:v>9.5678999999999998</c:v>
                </c:pt>
                <c:pt idx="191">
                  <c:v>9.4175000000000004</c:v>
                </c:pt>
                <c:pt idx="192">
                  <c:v>9.2695000000000007</c:v>
                </c:pt>
                <c:pt idx="193">
                  <c:v>9.1237999999999992</c:v>
                </c:pt>
                <c:pt idx="194">
                  <c:v>8.9803999999999995</c:v>
                </c:pt>
                <c:pt idx="195">
                  <c:v>8.8392999999999997</c:v>
                </c:pt>
                <c:pt idx="196">
                  <c:v>8.7004999999999999</c:v>
                </c:pt>
                <c:pt idx="197">
                  <c:v>8.5638000000000005</c:v>
                </c:pt>
                <c:pt idx="198">
                  <c:v>8.4292999999999996</c:v>
                </c:pt>
                <c:pt idx="199">
                  <c:v>8.2969000000000008</c:v>
                </c:pt>
                <c:pt idx="200">
                  <c:v>8.1667000000000005</c:v>
                </c:pt>
                <c:pt idx="201">
                  <c:v>8.0383999999999993</c:v>
                </c:pt>
                <c:pt idx="202">
                  <c:v>7.9122000000000003</c:v>
                </c:pt>
                <c:pt idx="203">
                  <c:v>7.7880000000000003</c:v>
                </c:pt>
                <c:pt idx="204">
                  <c:v>7.6657999999999999</c:v>
                </c:pt>
                <c:pt idx="205">
                  <c:v>7.5454999999999997</c:v>
                </c:pt>
                <c:pt idx="206">
                  <c:v>7.4271000000000003</c:v>
                </c:pt>
                <c:pt idx="207">
                  <c:v>7.3106</c:v>
                </c:pt>
                <c:pt idx="208">
                  <c:v>7.1959</c:v>
                </c:pt>
                <c:pt idx="209">
                  <c:v>7.0830000000000002</c:v>
                </c:pt>
                <c:pt idx="210">
                  <c:v>6.9718999999999998</c:v>
                </c:pt>
                <c:pt idx="211">
                  <c:v>6.8624999999999998</c:v>
                </c:pt>
                <c:pt idx="212">
                  <c:v>6.7549000000000001</c:v>
                </c:pt>
                <c:pt idx="213">
                  <c:v>6.649</c:v>
                </c:pt>
                <c:pt idx="214">
                  <c:v>6.5446999999999997</c:v>
                </c:pt>
                <c:pt idx="215">
                  <c:v>6.4420999999999999</c:v>
                </c:pt>
                <c:pt idx="216">
                  <c:v>6.3411</c:v>
                </c:pt>
                <c:pt idx="217">
                  <c:v>6.2416999999999998</c:v>
                </c:pt>
                <c:pt idx="218">
                  <c:v>6.1439000000000004</c:v>
                </c:pt>
                <c:pt idx="219">
                  <c:v>6.0476000000000001</c:v>
                </c:pt>
                <c:pt idx="220">
                  <c:v>5.9527999999999999</c:v>
                </c:pt>
                <c:pt idx="221">
                  <c:v>5.8596000000000004</c:v>
                </c:pt>
                <c:pt idx="222">
                  <c:v>5.7676999999999996</c:v>
                </c:pt>
                <c:pt idx="223">
                  <c:v>5.6773999999999996</c:v>
                </c:pt>
                <c:pt idx="224">
                  <c:v>5.5884</c:v>
                </c:pt>
                <c:pt idx="225">
                  <c:v>5.5008999999999997</c:v>
                </c:pt>
                <c:pt idx="226">
                  <c:v>5.4146999999999998</c:v>
                </c:pt>
                <c:pt idx="227">
                  <c:v>5.3299000000000003</c:v>
                </c:pt>
                <c:pt idx="228">
                  <c:v>5.2464000000000004</c:v>
                </c:pt>
                <c:pt idx="229">
                  <c:v>5.1642999999999999</c:v>
                </c:pt>
                <c:pt idx="230">
                  <c:v>5.0834000000000001</c:v>
                </c:pt>
                <c:pt idx="231">
                  <c:v>5.0038</c:v>
                </c:pt>
                <c:pt idx="232">
                  <c:v>4.9255000000000004</c:v>
                </c:pt>
                <c:pt idx="233">
                  <c:v>4.8483999999999998</c:v>
                </c:pt>
                <c:pt idx="234">
                  <c:v>4.7724000000000002</c:v>
                </c:pt>
                <c:pt idx="235">
                  <c:v>4.6978</c:v>
                </c:pt>
                <c:pt idx="236">
                  <c:v>4.6242000000000001</c:v>
                </c:pt>
                <c:pt idx="237">
                  <c:v>4.5518000000000001</c:v>
                </c:pt>
                <c:pt idx="238">
                  <c:v>4.4805999999999999</c:v>
                </c:pt>
                <c:pt idx="239">
                  <c:v>4.4104999999999999</c:v>
                </c:pt>
                <c:pt idx="240">
                  <c:v>4.3414999999999999</c:v>
                </c:pt>
                <c:pt idx="241">
                  <c:v>4.2735000000000003</c:v>
                </c:pt>
                <c:pt idx="242">
                  <c:v>4.2065999999999999</c:v>
                </c:pt>
                <c:pt idx="243">
                  <c:v>4.1407999999999996</c:v>
                </c:pt>
                <c:pt idx="244">
                  <c:v>4.0759999999999996</c:v>
                </c:pt>
                <c:pt idx="245">
                  <c:v>4.0122999999999998</c:v>
                </c:pt>
                <c:pt idx="246">
                  <c:v>3.9495</c:v>
                </c:pt>
                <c:pt idx="247">
                  <c:v>3.8877000000000002</c:v>
                </c:pt>
                <c:pt idx="248">
                  <c:v>3.8269000000000002</c:v>
                </c:pt>
                <c:pt idx="249">
                  <c:v>3.7671000000000001</c:v>
                </c:pt>
                <c:pt idx="250">
                  <c:v>3.7081</c:v>
                </c:pt>
                <c:pt idx="251">
                  <c:v>3.6501999999999999</c:v>
                </c:pt>
                <c:pt idx="252">
                  <c:v>3.5931000000000002</c:v>
                </c:pt>
                <c:pt idx="253">
                  <c:v>3.5369000000000002</c:v>
                </c:pt>
                <c:pt idx="254">
                  <c:v>3.4815999999999998</c:v>
                </c:pt>
                <c:pt idx="255">
                  <c:v>3.4272</c:v>
                </c:pt>
                <c:pt idx="256">
                  <c:v>3.3734999999999999</c:v>
                </c:pt>
                <c:pt idx="257">
                  <c:v>3.3208000000000002</c:v>
                </c:pt>
                <c:pt idx="258">
                  <c:v>3.2688999999999999</c:v>
                </c:pt>
                <c:pt idx="259">
                  <c:v>3.2178</c:v>
                </c:pt>
                <c:pt idx="260">
                  <c:v>3.1675</c:v>
                </c:pt>
                <c:pt idx="261">
                  <c:v>3.1179999999999999</c:v>
                </c:pt>
                <c:pt idx="262">
                  <c:v>3.0691999999999999</c:v>
                </c:pt>
                <c:pt idx="263">
                  <c:v>3.0213000000000001</c:v>
                </c:pt>
                <c:pt idx="264">
                  <c:v>2.9740000000000002</c:v>
                </c:pt>
                <c:pt idx="265">
                  <c:v>2.9276</c:v>
                </c:pt>
                <c:pt idx="266">
                  <c:v>2.8818000000000001</c:v>
                </c:pt>
                <c:pt idx="267">
                  <c:v>2.8368000000000002</c:v>
                </c:pt>
                <c:pt idx="268">
                  <c:v>2.7924000000000002</c:v>
                </c:pt>
                <c:pt idx="269">
                  <c:v>2.7488000000000001</c:v>
                </c:pt>
                <c:pt idx="270">
                  <c:v>2.7058</c:v>
                </c:pt>
                <c:pt idx="271">
                  <c:v>2.6636000000000002</c:v>
                </c:pt>
                <c:pt idx="272">
                  <c:v>2.6219000000000001</c:v>
                </c:pt>
                <c:pt idx="273">
                  <c:v>2.581</c:v>
                </c:pt>
                <c:pt idx="274">
                  <c:v>2.5406</c:v>
                </c:pt>
                <c:pt idx="275">
                  <c:v>2.5009999999999999</c:v>
                </c:pt>
                <c:pt idx="276">
                  <c:v>2.4618000000000002</c:v>
                </c:pt>
                <c:pt idx="277">
                  <c:v>2.4235000000000002</c:v>
                </c:pt>
                <c:pt idx="278">
                  <c:v>2.3855</c:v>
                </c:pt>
                <c:pt idx="279">
                  <c:v>2.3483999999999998</c:v>
                </c:pt>
                <c:pt idx="280">
                  <c:v>2.3115999999999999</c:v>
                </c:pt>
                <c:pt idx="281">
                  <c:v>2.2755999999999998</c:v>
                </c:pt>
                <c:pt idx="282">
                  <c:v>2.2399</c:v>
                </c:pt>
                <c:pt idx="283">
                  <c:v>2.2050000000000001</c:v>
                </c:pt>
                <c:pt idx="284">
                  <c:v>2.1705000000000001</c:v>
                </c:pt>
                <c:pt idx="285">
                  <c:v>2.1366999999999998</c:v>
                </c:pt>
                <c:pt idx="286">
                  <c:v>2.1032000000000002</c:v>
                </c:pt>
                <c:pt idx="287">
                  <c:v>2.0705</c:v>
                </c:pt>
                <c:pt idx="288">
                  <c:v>2.0379999999999998</c:v>
                </c:pt>
                <c:pt idx="289">
                  <c:v>2.0063</c:v>
                </c:pt>
                <c:pt idx="290">
                  <c:v>1.9748000000000001</c:v>
                </c:pt>
                <c:pt idx="291">
                  <c:v>1.9441999999999999</c:v>
                </c:pt>
                <c:pt idx="292">
                  <c:v>1.9136</c:v>
                </c:pt>
                <c:pt idx="293">
                  <c:v>1.8838999999999999</c:v>
                </c:pt>
                <c:pt idx="294">
                  <c:v>1.8543000000000001</c:v>
                </c:pt>
                <c:pt idx="295">
                  <c:v>1.8255999999999999</c:v>
                </c:pt>
                <c:pt idx="296">
                  <c:v>1.7968</c:v>
                </c:pt>
                <c:pt idx="297">
                  <c:v>1.7689999999999999</c:v>
                </c:pt>
                <c:pt idx="298">
                  <c:v>1.7411000000000001</c:v>
                </c:pt>
                <c:pt idx="299">
                  <c:v>1.7141999999999999</c:v>
                </c:pt>
                <c:pt idx="300">
                  <c:v>1.6872</c:v>
                </c:pt>
                <c:pt idx="301">
                  <c:v>1.6611</c:v>
                </c:pt>
                <c:pt idx="302">
                  <c:v>1.6349</c:v>
                </c:pt>
                <c:pt idx="303">
                  <c:v>1.6096999999999999</c:v>
                </c:pt>
                <c:pt idx="304">
                  <c:v>1.5842000000000001</c:v>
                </c:pt>
                <c:pt idx="305">
                  <c:v>1.5598000000000001</c:v>
                </c:pt>
                <c:pt idx="306">
                  <c:v>1.5350999999999999</c:v>
                </c:pt>
                <c:pt idx="307">
                  <c:v>1.5115000000000001</c:v>
                </c:pt>
                <c:pt idx="308">
                  <c:v>1.4875</c:v>
                </c:pt>
                <c:pt idx="309">
                  <c:v>1.4646999999999999</c:v>
                </c:pt>
                <c:pt idx="310">
                  <c:v>1.4414</c:v>
                </c:pt>
                <c:pt idx="311">
                  <c:v>1.4194</c:v>
                </c:pt>
                <c:pt idx="312">
                  <c:v>1.3967000000000001</c:v>
                </c:pt>
                <c:pt idx="313">
                  <c:v>1.3754</c:v>
                </c:pt>
                <c:pt idx="314">
                  <c:v>1.3533999999999999</c:v>
                </c:pt>
                <c:pt idx="315">
                  <c:v>1.3329</c:v>
                </c:pt>
                <c:pt idx="316">
                  <c:v>1.3115000000000001</c:v>
                </c:pt>
                <c:pt idx="317">
                  <c:v>1.2916000000000001</c:v>
                </c:pt>
                <c:pt idx="318">
                  <c:v>1.2707999999999999</c:v>
                </c:pt>
                <c:pt idx="319">
                  <c:v>1.2516</c:v>
                </c:pt>
                <c:pt idx="320">
                  <c:v>1.2314000000000001</c:v>
                </c:pt>
                <c:pt idx="321">
                  <c:v>1.2129000000000001</c:v>
                </c:pt>
                <c:pt idx="322">
                  <c:v>1.1932</c:v>
                </c:pt>
                <c:pt idx="323">
                  <c:v>1.1754</c:v>
                </c:pt>
                <c:pt idx="324">
                  <c:v>1.1561999999999999</c:v>
                </c:pt>
                <c:pt idx="325">
                  <c:v>1.139</c:v>
                </c:pt>
                <c:pt idx="326">
                  <c:v>1.1204000000000001</c:v>
                </c:pt>
                <c:pt idx="327">
                  <c:v>1.1037999999999999</c:v>
                </c:pt>
                <c:pt idx="328">
                  <c:v>1.0855999999999999</c:v>
                </c:pt>
                <c:pt idx="329">
                  <c:v>1.0696000000000001</c:v>
                </c:pt>
                <c:pt idx="330">
                  <c:v>1.0519000000000001</c:v>
                </c:pt>
                <c:pt idx="331">
                  <c:v>1.0365</c:v>
                </c:pt>
                <c:pt idx="332">
                  <c:v>1.0193000000000001</c:v>
                </c:pt>
                <c:pt idx="333">
                  <c:v>1.0044999999999999</c:v>
                </c:pt>
                <c:pt idx="334">
                  <c:v>0.98765999999999998</c:v>
                </c:pt>
                <c:pt idx="335">
                  <c:v>0.97340000000000004</c:v>
                </c:pt>
                <c:pt idx="336">
                  <c:v>0.95699999999999996</c:v>
                </c:pt>
                <c:pt idx="337">
                  <c:v>0.94330000000000003</c:v>
                </c:pt>
                <c:pt idx="338">
                  <c:v>0.92728999999999995</c:v>
                </c:pt>
                <c:pt idx="339">
                  <c:v>0.91413999999999995</c:v>
                </c:pt>
                <c:pt idx="340">
                  <c:v>0.89849999999999997</c:v>
                </c:pt>
                <c:pt idx="341">
                  <c:v>0.88588</c:v>
                </c:pt>
                <c:pt idx="342">
                  <c:v>0.87058999999999997</c:v>
                </c:pt>
                <c:pt idx="343">
                  <c:v>0.85850000000000004</c:v>
                </c:pt>
                <c:pt idx="344">
                  <c:v>0.84355000000000002</c:v>
                </c:pt>
                <c:pt idx="345">
                  <c:v>0.83196999999999999</c:v>
                </c:pt>
                <c:pt idx="346">
                  <c:v>0.81733999999999996</c:v>
                </c:pt>
                <c:pt idx="347">
                  <c:v>0.80625999999999998</c:v>
                </c:pt>
                <c:pt idx="348">
                  <c:v>0.79193000000000002</c:v>
                </c:pt>
                <c:pt idx="349">
                  <c:v>0.78134999999999999</c:v>
                </c:pt>
                <c:pt idx="350">
                  <c:v>0.76731000000000005</c:v>
                </c:pt>
                <c:pt idx="351">
                  <c:v>0.75722</c:v>
                </c:pt>
                <c:pt idx="352">
                  <c:v>0.74343999999999999</c:v>
                </c:pt>
                <c:pt idx="353">
                  <c:v>0.73382999999999998</c:v>
                </c:pt>
                <c:pt idx="354">
                  <c:v>0.72031000000000001</c:v>
                </c:pt>
                <c:pt idx="355">
                  <c:v>0.71116999999999997</c:v>
                </c:pt>
                <c:pt idx="356">
                  <c:v>0.69789000000000001</c:v>
                </c:pt>
                <c:pt idx="357">
                  <c:v>0.68922000000000005</c:v>
                </c:pt>
                <c:pt idx="358">
                  <c:v>0.67615999999999998</c:v>
                </c:pt>
                <c:pt idx="359">
                  <c:v>0.66793999999999998</c:v>
                </c:pt>
                <c:pt idx="360">
                  <c:v>0.65510000000000002</c:v>
                </c:pt>
                <c:pt idx="361">
                  <c:v>0.64732000000000001</c:v>
                </c:pt>
                <c:pt idx="362">
                  <c:v>0.63468999999999998</c:v>
                </c:pt>
                <c:pt idx="363">
                  <c:v>0.62734999999999996</c:v>
                </c:pt>
                <c:pt idx="364">
                  <c:v>0.6149</c:v>
                </c:pt>
                <c:pt idx="365">
                  <c:v>0.60799000000000003</c:v>
                </c:pt>
                <c:pt idx="366">
                  <c:v>0.59572000000000003</c:v>
                </c:pt>
                <c:pt idx="367">
                  <c:v>0.58923000000000003</c:v>
                </c:pt>
                <c:pt idx="368">
                  <c:v>0.57713000000000003</c:v>
                </c:pt>
                <c:pt idx="369">
                  <c:v>0.57106000000000001</c:v>
                </c:pt>
                <c:pt idx="370">
                  <c:v>0.55911999999999995</c:v>
                </c:pt>
                <c:pt idx="371">
                  <c:v>0.55344000000000004</c:v>
                </c:pt>
                <c:pt idx="372">
                  <c:v>0.54166000000000003</c:v>
                </c:pt>
                <c:pt idx="373">
                  <c:v>0.53637999999999997</c:v>
                </c:pt>
                <c:pt idx="374">
                  <c:v>0.52473000000000003</c:v>
                </c:pt>
                <c:pt idx="375">
                  <c:v>0.51983000000000001</c:v>
                </c:pt>
                <c:pt idx="376">
                  <c:v>0.50832999999999995</c:v>
                </c:pt>
                <c:pt idx="377">
                  <c:v>0.50380000000000003</c:v>
                </c:pt>
                <c:pt idx="378">
                  <c:v>0.49242999999999998</c:v>
                </c:pt>
                <c:pt idx="379">
                  <c:v>0.48826000000000003</c:v>
                </c:pt>
                <c:pt idx="380">
                  <c:v>0.47702</c:v>
                </c:pt>
                <c:pt idx="381">
                  <c:v>0.47320000000000001</c:v>
                </c:pt>
                <c:pt idx="382">
                  <c:v>0.46209</c:v>
                </c:pt>
                <c:pt idx="383">
                  <c:v>0.45861000000000002</c:v>
                </c:pt>
                <c:pt idx="384">
                  <c:v>0.44762000000000002</c:v>
                </c:pt>
                <c:pt idx="385">
                  <c:v>0.44446000000000002</c:v>
                </c:pt>
                <c:pt idx="386">
                  <c:v>0.43359999999999999</c:v>
                </c:pt>
                <c:pt idx="387">
                  <c:v>0.43074000000000001</c:v>
                </c:pt>
                <c:pt idx="388">
                  <c:v>0.42002</c:v>
                </c:pt>
                <c:pt idx="389">
                  <c:v>0.41743999999999998</c:v>
                </c:pt>
                <c:pt idx="390">
                  <c:v>0.40684999999999999</c:v>
                </c:pt>
                <c:pt idx="391">
                  <c:v>0.40454000000000001</c:v>
                </c:pt>
                <c:pt idx="392">
                  <c:v>0.39410000000000001</c:v>
                </c:pt>
                <c:pt idx="393">
                  <c:v>0.39204</c:v>
                </c:pt>
                <c:pt idx="394">
                  <c:v>0.38174000000000002</c:v>
                </c:pt>
                <c:pt idx="395">
                  <c:v>0.37991000000000003</c:v>
                </c:pt>
                <c:pt idx="396">
                  <c:v>0.36978</c:v>
                </c:pt>
                <c:pt idx="397">
                  <c:v>0.36814999999999998</c:v>
                </c:pt>
                <c:pt idx="398">
                  <c:v>0.35819000000000001</c:v>
                </c:pt>
                <c:pt idx="399">
                  <c:v>0.35672999999999999</c:v>
                </c:pt>
                <c:pt idx="400">
                  <c:v>0.34695999999999999</c:v>
                </c:pt>
                <c:pt idx="401">
                  <c:v>0.34566000000000002</c:v>
                </c:pt>
                <c:pt idx="402">
                  <c:v>0.33609</c:v>
                </c:pt>
                <c:pt idx="403">
                  <c:v>0.33490999999999999</c:v>
                </c:pt>
                <c:pt idx="404">
                  <c:v>0.32557000000000003</c:v>
                </c:pt>
                <c:pt idx="405">
                  <c:v>0.32447999999999999</c:v>
                </c:pt>
                <c:pt idx="406">
                  <c:v>0.31539</c:v>
                </c:pt>
                <c:pt idx="407">
                  <c:v>0.31435999999999997</c:v>
                </c:pt>
                <c:pt idx="408">
                  <c:v>0.30553999999999998</c:v>
                </c:pt>
                <c:pt idx="409">
                  <c:v>0.30452000000000001</c:v>
                </c:pt>
                <c:pt idx="410">
                  <c:v>0.29599999999999999</c:v>
                </c:pt>
                <c:pt idx="411">
                  <c:v>0.29497000000000001</c:v>
                </c:pt>
                <c:pt idx="412">
                  <c:v>0.28677999999999998</c:v>
                </c:pt>
                <c:pt idx="413">
                  <c:v>0.28569</c:v>
                </c:pt>
                <c:pt idx="414">
                  <c:v>0.27787000000000001</c:v>
                </c:pt>
                <c:pt idx="415">
                  <c:v>0.27666000000000002</c:v>
                </c:pt>
                <c:pt idx="416">
                  <c:v>0.26924999999999999</c:v>
                </c:pt>
                <c:pt idx="417">
                  <c:v>0.26789000000000002</c:v>
                </c:pt>
                <c:pt idx="418">
                  <c:v>0.26093</c:v>
                </c:pt>
                <c:pt idx="419">
                  <c:v>0.25935999999999998</c:v>
                </c:pt>
                <c:pt idx="420">
                  <c:v>0.25289</c:v>
                </c:pt>
                <c:pt idx="421">
                  <c:v>0.25105</c:v>
                </c:pt>
                <c:pt idx="422">
                  <c:v>0.24512999999999999</c:v>
                </c:pt>
                <c:pt idx="423">
                  <c:v>0.24296999999999999</c:v>
                </c:pt>
                <c:pt idx="424">
                  <c:v>0.23763999999999999</c:v>
                </c:pt>
                <c:pt idx="425">
                  <c:v>0.23508999999999999</c:v>
                </c:pt>
                <c:pt idx="426">
                  <c:v>0.23042000000000001</c:v>
                </c:pt>
                <c:pt idx="427">
                  <c:v>0.22742000000000001</c:v>
                </c:pt>
                <c:pt idx="428">
                  <c:v>0.22345000000000001</c:v>
                </c:pt>
                <c:pt idx="429">
                  <c:v>0.21992999999999999</c:v>
                </c:pt>
                <c:pt idx="430">
                  <c:v>0.21675</c:v>
                </c:pt>
                <c:pt idx="431">
                  <c:v>0.21263000000000001</c:v>
                </c:pt>
                <c:pt idx="432">
                  <c:v>0.21029</c:v>
                </c:pt>
                <c:pt idx="433">
                  <c:v>0.20551</c:v>
                </c:pt>
                <c:pt idx="434">
                  <c:v>0.20408999999999999</c:v>
                </c:pt>
                <c:pt idx="435">
                  <c:v>0.19855</c:v>
                </c:pt>
                <c:pt idx="436">
                  <c:v>0.19811999999999999</c:v>
                </c:pt>
                <c:pt idx="437">
                  <c:v>0.19175</c:v>
                </c:pt>
                <c:pt idx="438">
                  <c:v>0.19239000000000001</c:v>
                </c:pt>
                <c:pt idx="439">
                  <c:v>0.18509</c:v>
                </c:pt>
                <c:pt idx="440">
                  <c:v>0.18690000000000001</c:v>
                </c:pt>
                <c:pt idx="441">
                  <c:v>0.17857999999999999</c:v>
                </c:pt>
                <c:pt idx="442">
                  <c:v>0.18163000000000001</c:v>
                </c:pt>
                <c:pt idx="443">
                  <c:v>0.17219999999999999</c:v>
                </c:pt>
                <c:pt idx="444">
                  <c:v>0.17659</c:v>
                </c:pt>
                <c:pt idx="445">
                  <c:v>0.16594999999999999</c:v>
                </c:pt>
                <c:pt idx="446">
                  <c:v>0.17177999999999999</c:v>
                </c:pt>
                <c:pt idx="447">
                  <c:v>0.15983</c:v>
                </c:pt>
                <c:pt idx="448">
                  <c:v>0.16717000000000001</c:v>
                </c:pt>
                <c:pt idx="449">
                  <c:v>0.15381</c:v>
                </c:pt>
                <c:pt idx="450">
                  <c:v>0.16278000000000001</c:v>
                </c:pt>
                <c:pt idx="451">
                  <c:v>0.14791000000000001</c:v>
                </c:pt>
                <c:pt idx="452">
                  <c:v>0.15859999999999999</c:v>
                </c:pt>
                <c:pt idx="453">
                  <c:v>0.14210999999999999</c:v>
                </c:pt>
                <c:pt idx="454">
                  <c:v>0.15462000000000001</c:v>
                </c:pt>
                <c:pt idx="455">
                  <c:v>0.13641</c:v>
                </c:pt>
                <c:pt idx="456">
                  <c:v>0.15084</c:v>
                </c:pt>
                <c:pt idx="457">
                  <c:v>0.1308</c:v>
                </c:pt>
                <c:pt idx="458">
                  <c:v>0.14726</c:v>
                </c:pt>
                <c:pt idx="459">
                  <c:v>0.12529000000000001</c:v>
                </c:pt>
                <c:pt idx="460">
                  <c:v>0.14385000000000001</c:v>
                </c:pt>
                <c:pt idx="461">
                  <c:v>0.11988</c:v>
                </c:pt>
                <c:pt idx="462">
                  <c:v>0.14063000000000001</c:v>
                </c:pt>
                <c:pt idx="463">
                  <c:v>0.11456</c:v>
                </c:pt>
                <c:pt idx="464">
                  <c:v>0.13757</c:v>
                </c:pt>
                <c:pt idx="465">
                  <c:v>0.10934000000000001</c:v>
                </c:pt>
                <c:pt idx="466">
                  <c:v>0.13467999999999999</c:v>
                </c:pt>
                <c:pt idx="467">
                  <c:v>0.10421999999999999</c:v>
                </c:pt>
                <c:pt idx="468">
                  <c:v>0.13192000000000001</c:v>
                </c:pt>
                <c:pt idx="469">
                  <c:v>9.9212999999999996E-2</c:v>
                </c:pt>
                <c:pt idx="470">
                  <c:v>0.1293</c:v>
                </c:pt>
                <c:pt idx="471">
                  <c:v>9.4334000000000001E-2</c:v>
                </c:pt>
                <c:pt idx="472">
                  <c:v>0.12679000000000001</c:v>
                </c:pt>
                <c:pt idx="473">
                  <c:v>8.9599999999999999E-2</c:v>
                </c:pt>
                <c:pt idx="474">
                  <c:v>0.12436</c:v>
                </c:pt>
                <c:pt idx="475">
                  <c:v>8.5036E-2</c:v>
                </c:pt>
                <c:pt idx="476">
                  <c:v>0.122</c:v>
                </c:pt>
                <c:pt idx="477">
                  <c:v>8.0673999999999996E-2</c:v>
                </c:pt>
                <c:pt idx="478">
                  <c:v>0.11966</c:v>
                </c:pt>
                <c:pt idx="479">
                  <c:v>7.6557E-2</c:v>
                </c:pt>
                <c:pt idx="480">
                  <c:v>0.11731</c:v>
                </c:pt>
                <c:pt idx="481">
                  <c:v>7.2742000000000001E-2</c:v>
                </c:pt>
                <c:pt idx="482">
                  <c:v>0.1149</c:v>
                </c:pt>
                <c:pt idx="483">
                  <c:v>6.9298999999999999E-2</c:v>
                </c:pt>
                <c:pt idx="484">
                  <c:v>0.11236</c:v>
                </c:pt>
                <c:pt idx="485">
                  <c:v>6.6321000000000005E-2</c:v>
                </c:pt>
                <c:pt idx="486">
                  <c:v>0.10963000000000001</c:v>
                </c:pt>
                <c:pt idx="487">
                  <c:v>6.3924999999999996E-2</c:v>
                </c:pt>
                <c:pt idx="488">
                  <c:v>0.10661</c:v>
                </c:pt>
                <c:pt idx="489">
                  <c:v>6.2260000000000003E-2</c:v>
                </c:pt>
                <c:pt idx="490">
                  <c:v>0.10319</c:v>
                </c:pt>
                <c:pt idx="491">
                  <c:v>6.1516000000000001E-2</c:v>
                </c:pt>
                <c:pt idx="492">
                  <c:v>9.9265999999999993E-2</c:v>
                </c:pt>
                <c:pt idx="493">
                  <c:v>6.1934000000000003E-2</c:v>
                </c:pt>
                <c:pt idx="494">
                  <c:v>9.4672000000000006E-2</c:v>
                </c:pt>
                <c:pt idx="495">
                  <c:v>6.3818E-2</c:v>
                </c:pt>
                <c:pt idx="496">
                  <c:v>8.9236999999999997E-2</c:v>
                </c:pt>
                <c:pt idx="497">
                  <c:v>6.7554000000000003E-2</c:v>
                </c:pt>
                <c:pt idx="498">
                  <c:v>8.2757999999999998E-2</c:v>
                </c:pt>
                <c:pt idx="499">
                  <c:v>7.3631000000000002E-2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991680"/>
        <c:axId val="118282112"/>
      </c:scatterChart>
      <c:valAx>
        <c:axId val="117991680"/>
        <c:scaling>
          <c:orientation val="minMax"/>
          <c:max val="1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tubing lenth / inch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8282112"/>
        <c:crosses val="autoZero"/>
        <c:crossBetween val="midCat"/>
        <c:majorUnit val="40"/>
      </c:valAx>
      <c:valAx>
        <c:axId val="118282112"/>
        <c:scaling>
          <c:orientation val="minMax"/>
          <c:max val="16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deposition flux,  g/m2/day</a:t>
                </a:r>
              </a:p>
            </c:rich>
          </c:tx>
          <c:layout>
            <c:manualLayout>
              <c:xMode val="edge"/>
              <c:yMode val="edge"/>
              <c:x val="2.4766321532643066E-2"/>
              <c:y val="0.23644255436524531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7991680"/>
        <c:crosses val="autoZero"/>
        <c:crossBetween val="midCat"/>
        <c:majorUnit val="40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72727941717566"/>
          <c:y val="0.13839933400577564"/>
          <c:w val="0.74844639046287442"/>
          <c:h val="0.68244966411003105"/>
        </c:manualLayout>
      </c:layout>
      <c:scatterChart>
        <c:scatterStyle val="smoothMarker"/>
        <c:varyColors val="0"/>
        <c:ser>
          <c:idx val="1"/>
          <c:order val="0"/>
          <c:tx>
            <c:v>CF-CEQ</c:v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'include 10000'!$AS$18:$AS$517</c:f>
              <c:numCache>
                <c:formatCode>0.00E+00</c:formatCode>
                <c:ptCount val="500"/>
                <c:pt idx="0">
                  <c:v>43.213999999999999</c:v>
                </c:pt>
                <c:pt idx="1">
                  <c:v>86.427000000000007</c:v>
                </c:pt>
                <c:pt idx="2">
                  <c:v>129.63999999999999</c:v>
                </c:pt>
                <c:pt idx="3">
                  <c:v>172.85</c:v>
                </c:pt>
                <c:pt idx="4">
                  <c:v>216.07</c:v>
                </c:pt>
                <c:pt idx="5">
                  <c:v>259.27999999999997</c:v>
                </c:pt>
                <c:pt idx="6">
                  <c:v>302.5</c:v>
                </c:pt>
                <c:pt idx="7">
                  <c:v>345.71</c:v>
                </c:pt>
                <c:pt idx="8">
                  <c:v>388.92</c:v>
                </c:pt>
                <c:pt idx="9">
                  <c:v>432.14</c:v>
                </c:pt>
                <c:pt idx="10">
                  <c:v>475.35</c:v>
                </c:pt>
                <c:pt idx="11">
                  <c:v>518.55999999999995</c:v>
                </c:pt>
                <c:pt idx="12">
                  <c:v>561.78</c:v>
                </c:pt>
                <c:pt idx="13">
                  <c:v>604.99</c:v>
                </c:pt>
                <c:pt idx="14">
                  <c:v>648.20000000000005</c:v>
                </c:pt>
                <c:pt idx="15">
                  <c:v>691.42</c:v>
                </c:pt>
                <c:pt idx="16">
                  <c:v>734.63</c:v>
                </c:pt>
                <c:pt idx="17">
                  <c:v>777.84</c:v>
                </c:pt>
                <c:pt idx="18">
                  <c:v>821.06</c:v>
                </c:pt>
                <c:pt idx="19">
                  <c:v>864.27</c:v>
                </c:pt>
                <c:pt idx="20">
                  <c:v>907.49</c:v>
                </c:pt>
                <c:pt idx="21">
                  <c:v>950.7</c:v>
                </c:pt>
                <c:pt idx="22">
                  <c:v>993.91</c:v>
                </c:pt>
                <c:pt idx="23">
                  <c:v>1037.0999999999999</c:v>
                </c:pt>
                <c:pt idx="24">
                  <c:v>1080.3</c:v>
                </c:pt>
                <c:pt idx="25">
                  <c:v>1123.5999999999999</c:v>
                </c:pt>
                <c:pt idx="26">
                  <c:v>1166.8</c:v>
                </c:pt>
                <c:pt idx="27">
                  <c:v>1210</c:v>
                </c:pt>
                <c:pt idx="28">
                  <c:v>1253.2</c:v>
                </c:pt>
                <c:pt idx="29">
                  <c:v>1296.4000000000001</c:v>
                </c:pt>
                <c:pt idx="30">
                  <c:v>1339.6</c:v>
                </c:pt>
                <c:pt idx="31">
                  <c:v>1382.8</c:v>
                </c:pt>
                <c:pt idx="32">
                  <c:v>1426</c:v>
                </c:pt>
                <c:pt idx="33">
                  <c:v>1469.3</c:v>
                </c:pt>
                <c:pt idx="34">
                  <c:v>1512.5</c:v>
                </c:pt>
                <c:pt idx="35">
                  <c:v>1555.7</c:v>
                </c:pt>
                <c:pt idx="36">
                  <c:v>1598.9</c:v>
                </c:pt>
                <c:pt idx="37">
                  <c:v>1642.1</c:v>
                </c:pt>
                <c:pt idx="38">
                  <c:v>1685.3</c:v>
                </c:pt>
                <c:pt idx="39">
                  <c:v>1728.5</c:v>
                </c:pt>
                <c:pt idx="40">
                  <c:v>1771.8</c:v>
                </c:pt>
                <c:pt idx="41">
                  <c:v>1815</c:v>
                </c:pt>
                <c:pt idx="42">
                  <c:v>1858.2</c:v>
                </c:pt>
                <c:pt idx="43">
                  <c:v>1901.4</c:v>
                </c:pt>
                <c:pt idx="44">
                  <c:v>1944.6</c:v>
                </c:pt>
                <c:pt idx="45">
                  <c:v>1987.8</c:v>
                </c:pt>
                <c:pt idx="46">
                  <c:v>2031</c:v>
                </c:pt>
                <c:pt idx="47">
                  <c:v>2074.3000000000002</c:v>
                </c:pt>
                <c:pt idx="48">
                  <c:v>2117.5</c:v>
                </c:pt>
                <c:pt idx="49">
                  <c:v>2160.6999999999998</c:v>
                </c:pt>
                <c:pt idx="50">
                  <c:v>2203.9</c:v>
                </c:pt>
                <c:pt idx="51">
                  <c:v>2247.1</c:v>
                </c:pt>
                <c:pt idx="52">
                  <c:v>2290.3000000000002</c:v>
                </c:pt>
                <c:pt idx="53">
                  <c:v>2333.5</c:v>
                </c:pt>
                <c:pt idx="54">
                  <c:v>2376.6999999999998</c:v>
                </c:pt>
                <c:pt idx="55">
                  <c:v>2420</c:v>
                </c:pt>
                <c:pt idx="56">
                  <c:v>2463.1999999999998</c:v>
                </c:pt>
                <c:pt idx="57">
                  <c:v>2506.4</c:v>
                </c:pt>
                <c:pt idx="58">
                  <c:v>2549.6</c:v>
                </c:pt>
                <c:pt idx="59">
                  <c:v>2592.8000000000002</c:v>
                </c:pt>
                <c:pt idx="60">
                  <c:v>2636</c:v>
                </c:pt>
                <c:pt idx="61">
                  <c:v>2679.2</c:v>
                </c:pt>
                <c:pt idx="62">
                  <c:v>2722.5</c:v>
                </c:pt>
                <c:pt idx="63">
                  <c:v>2765.7</c:v>
                </c:pt>
                <c:pt idx="64">
                  <c:v>2808.9</c:v>
                </c:pt>
                <c:pt idx="65">
                  <c:v>2852.1</c:v>
                </c:pt>
                <c:pt idx="66">
                  <c:v>2895.3</c:v>
                </c:pt>
                <c:pt idx="67">
                  <c:v>2938.5</c:v>
                </c:pt>
                <c:pt idx="68">
                  <c:v>2981.7</c:v>
                </c:pt>
                <c:pt idx="69">
                  <c:v>3025</c:v>
                </c:pt>
                <c:pt idx="70">
                  <c:v>3068.2</c:v>
                </c:pt>
                <c:pt idx="71">
                  <c:v>3111.4</c:v>
                </c:pt>
                <c:pt idx="72">
                  <c:v>3154.6</c:v>
                </c:pt>
                <c:pt idx="73">
                  <c:v>3197.8</c:v>
                </c:pt>
                <c:pt idx="74">
                  <c:v>3241</c:v>
                </c:pt>
                <c:pt idx="75">
                  <c:v>3284.2</c:v>
                </c:pt>
                <c:pt idx="76">
                  <c:v>3327.4</c:v>
                </c:pt>
                <c:pt idx="77">
                  <c:v>3370.7</c:v>
                </c:pt>
                <c:pt idx="78">
                  <c:v>3413.9</c:v>
                </c:pt>
                <c:pt idx="79">
                  <c:v>3457.1</c:v>
                </c:pt>
                <c:pt idx="80">
                  <c:v>3500.3</c:v>
                </c:pt>
                <c:pt idx="81">
                  <c:v>3543.5</c:v>
                </c:pt>
                <c:pt idx="82">
                  <c:v>3586.7</c:v>
                </c:pt>
                <c:pt idx="83">
                  <c:v>3629.9</c:v>
                </c:pt>
                <c:pt idx="84">
                  <c:v>3673.2</c:v>
                </c:pt>
                <c:pt idx="85">
                  <c:v>3716.4</c:v>
                </c:pt>
                <c:pt idx="86">
                  <c:v>3759.6</c:v>
                </c:pt>
                <c:pt idx="87">
                  <c:v>3802.8</c:v>
                </c:pt>
                <c:pt idx="88">
                  <c:v>3846</c:v>
                </c:pt>
                <c:pt idx="89">
                  <c:v>3889.2</c:v>
                </c:pt>
                <c:pt idx="90">
                  <c:v>3932.4</c:v>
                </c:pt>
                <c:pt idx="91">
                  <c:v>3975.6</c:v>
                </c:pt>
                <c:pt idx="92">
                  <c:v>4018.9</c:v>
                </c:pt>
                <c:pt idx="93">
                  <c:v>4062.1</c:v>
                </c:pt>
                <c:pt idx="94">
                  <c:v>4105.3</c:v>
                </c:pt>
                <c:pt idx="95">
                  <c:v>4148.5</c:v>
                </c:pt>
                <c:pt idx="96">
                  <c:v>4191.7</c:v>
                </c:pt>
                <c:pt idx="97">
                  <c:v>4234.8999999999996</c:v>
                </c:pt>
                <c:pt idx="98">
                  <c:v>4278.1000000000004</c:v>
                </c:pt>
                <c:pt idx="99">
                  <c:v>4321.3999999999996</c:v>
                </c:pt>
                <c:pt idx="100">
                  <c:v>4364.6000000000004</c:v>
                </c:pt>
                <c:pt idx="101">
                  <c:v>4407.8</c:v>
                </c:pt>
                <c:pt idx="102">
                  <c:v>4451</c:v>
                </c:pt>
                <c:pt idx="103">
                  <c:v>4494.2</c:v>
                </c:pt>
                <c:pt idx="104">
                  <c:v>4537.3999999999996</c:v>
                </c:pt>
                <c:pt idx="105">
                  <c:v>4580.6000000000004</c:v>
                </c:pt>
                <c:pt idx="106">
                  <c:v>4623.8999999999996</c:v>
                </c:pt>
                <c:pt idx="107">
                  <c:v>4667.1000000000004</c:v>
                </c:pt>
                <c:pt idx="108">
                  <c:v>4710.3</c:v>
                </c:pt>
                <c:pt idx="109">
                  <c:v>4753.5</c:v>
                </c:pt>
                <c:pt idx="110">
                  <c:v>4796.7</c:v>
                </c:pt>
                <c:pt idx="111">
                  <c:v>4839.8999999999996</c:v>
                </c:pt>
                <c:pt idx="112">
                  <c:v>4883.1000000000004</c:v>
                </c:pt>
                <c:pt idx="113">
                  <c:v>4926.3</c:v>
                </c:pt>
                <c:pt idx="114">
                  <c:v>4969.6000000000004</c:v>
                </c:pt>
                <c:pt idx="115">
                  <c:v>5012.8</c:v>
                </c:pt>
                <c:pt idx="116">
                  <c:v>5056</c:v>
                </c:pt>
                <c:pt idx="117">
                  <c:v>5099.2</c:v>
                </c:pt>
                <c:pt idx="118">
                  <c:v>5142.3999999999996</c:v>
                </c:pt>
                <c:pt idx="119">
                  <c:v>5185.6000000000004</c:v>
                </c:pt>
                <c:pt idx="120">
                  <c:v>5228.8</c:v>
                </c:pt>
                <c:pt idx="121">
                  <c:v>5272.1</c:v>
                </c:pt>
                <c:pt idx="122">
                  <c:v>5315.3</c:v>
                </c:pt>
                <c:pt idx="123">
                  <c:v>5358.5</c:v>
                </c:pt>
                <c:pt idx="124">
                  <c:v>5401.7</c:v>
                </c:pt>
                <c:pt idx="125">
                  <c:v>5444.9</c:v>
                </c:pt>
                <c:pt idx="126">
                  <c:v>5488.1</c:v>
                </c:pt>
                <c:pt idx="127">
                  <c:v>5531.3</c:v>
                </c:pt>
                <c:pt idx="128">
                  <c:v>5574.6</c:v>
                </c:pt>
                <c:pt idx="129">
                  <c:v>5617.8</c:v>
                </c:pt>
                <c:pt idx="130">
                  <c:v>5661</c:v>
                </c:pt>
                <c:pt idx="131">
                  <c:v>5704.2</c:v>
                </c:pt>
                <c:pt idx="132">
                  <c:v>5747.4</c:v>
                </c:pt>
                <c:pt idx="133">
                  <c:v>5790.6</c:v>
                </c:pt>
                <c:pt idx="134">
                  <c:v>5833.8</c:v>
                </c:pt>
                <c:pt idx="135">
                  <c:v>5877</c:v>
                </c:pt>
                <c:pt idx="136">
                  <c:v>5920.3</c:v>
                </c:pt>
                <c:pt idx="137">
                  <c:v>5963.5</c:v>
                </c:pt>
                <c:pt idx="138">
                  <c:v>6006.7</c:v>
                </c:pt>
                <c:pt idx="139">
                  <c:v>6049.9</c:v>
                </c:pt>
                <c:pt idx="140">
                  <c:v>6093.1</c:v>
                </c:pt>
                <c:pt idx="141">
                  <c:v>6136.3</c:v>
                </c:pt>
                <c:pt idx="142">
                  <c:v>6179.5</c:v>
                </c:pt>
                <c:pt idx="143">
                  <c:v>6222.8</c:v>
                </c:pt>
                <c:pt idx="144">
                  <c:v>6266</c:v>
                </c:pt>
                <c:pt idx="145">
                  <c:v>6309.2</c:v>
                </c:pt>
                <c:pt idx="146">
                  <c:v>6352.4</c:v>
                </c:pt>
                <c:pt idx="147">
                  <c:v>6395.6</c:v>
                </c:pt>
                <c:pt idx="148">
                  <c:v>6438.8</c:v>
                </c:pt>
                <c:pt idx="149">
                  <c:v>6482</c:v>
                </c:pt>
                <c:pt idx="150">
                  <c:v>6525.2</c:v>
                </c:pt>
                <c:pt idx="151">
                  <c:v>6568.5</c:v>
                </c:pt>
                <c:pt idx="152">
                  <c:v>6611.7</c:v>
                </c:pt>
                <c:pt idx="153">
                  <c:v>6654.9</c:v>
                </c:pt>
                <c:pt idx="154">
                  <c:v>6698.1</c:v>
                </c:pt>
                <c:pt idx="155">
                  <c:v>6741.3</c:v>
                </c:pt>
                <c:pt idx="156">
                  <c:v>6784.5</c:v>
                </c:pt>
                <c:pt idx="157">
                  <c:v>6827.7</c:v>
                </c:pt>
                <c:pt idx="158">
                  <c:v>6871</c:v>
                </c:pt>
                <c:pt idx="159">
                  <c:v>6914.2</c:v>
                </c:pt>
                <c:pt idx="160">
                  <c:v>6957.4</c:v>
                </c:pt>
                <c:pt idx="161">
                  <c:v>7000.6</c:v>
                </c:pt>
                <c:pt idx="162">
                  <c:v>7043.8</c:v>
                </c:pt>
                <c:pt idx="163">
                  <c:v>7087</c:v>
                </c:pt>
                <c:pt idx="164">
                  <c:v>7130.2</c:v>
                </c:pt>
                <c:pt idx="165">
                  <c:v>7173.5</c:v>
                </c:pt>
                <c:pt idx="166">
                  <c:v>7216.7</c:v>
                </c:pt>
                <c:pt idx="167">
                  <c:v>7259.9</c:v>
                </c:pt>
                <c:pt idx="168">
                  <c:v>7303.1</c:v>
                </c:pt>
                <c:pt idx="169">
                  <c:v>7346.3</c:v>
                </c:pt>
                <c:pt idx="170">
                  <c:v>7389.5</c:v>
                </c:pt>
                <c:pt idx="171">
                  <c:v>7432.7</c:v>
                </c:pt>
                <c:pt idx="172">
                  <c:v>7475.9</c:v>
                </c:pt>
                <c:pt idx="173">
                  <c:v>7519.2</c:v>
                </c:pt>
                <c:pt idx="174">
                  <c:v>7562.4</c:v>
                </c:pt>
                <c:pt idx="175">
                  <c:v>7605.6</c:v>
                </c:pt>
                <c:pt idx="176">
                  <c:v>7648.8</c:v>
                </c:pt>
                <c:pt idx="177">
                  <c:v>7692</c:v>
                </c:pt>
                <c:pt idx="178">
                  <c:v>7735.2</c:v>
                </c:pt>
                <c:pt idx="179">
                  <c:v>7778.4</c:v>
                </c:pt>
                <c:pt idx="180">
                  <c:v>7821.7</c:v>
                </c:pt>
                <c:pt idx="181">
                  <c:v>7864.9</c:v>
                </c:pt>
                <c:pt idx="182">
                  <c:v>7908.1</c:v>
                </c:pt>
                <c:pt idx="183">
                  <c:v>7951.3</c:v>
                </c:pt>
                <c:pt idx="184">
                  <c:v>7994.5</c:v>
                </c:pt>
                <c:pt idx="185">
                  <c:v>8037.7</c:v>
                </c:pt>
                <c:pt idx="186">
                  <c:v>8080.9</c:v>
                </c:pt>
                <c:pt idx="187">
                  <c:v>8124.2</c:v>
                </c:pt>
                <c:pt idx="188">
                  <c:v>8167.4</c:v>
                </c:pt>
                <c:pt idx="189">
                  <c:v>8210.6</c:v>
                </c:pt>
                <c:pt idx="190">
                  <c:v>8253.7999999999993</c:v>
                </c:pt>
                <c:pt idx="191">
                  <c:v>8297</c:v>
                </c:pt>
                <c:pt idx="192">
                  <c:v>8340.2000000000007</c:v>
                </c:pt>
                <c:pt idx="193">
                  <c:v>8383.4</c:v>
                </c:pt>
                <c:pt idx="194">
                  <c:v>8426.6</c:v>
                </c:pt>
                <c:pt idx="195">
                  <c:v>8469.9</c:v>
                </c:pt>
                <c:pt idx="196">
                  <c:v>8513.1</c:v>
                </c:pt>
                <c:pt idx="197">
                  <c:v>8556.2999999999993</c:v>
                </c:pt>
                <c:pt idx="198">
                  <c:v>8599.5</c:v>
                </c:pt>
                <c:pt idx="199">
                  <c:v>8642.7000000000007</c:v>
                </c:pt>
                <c:pt idx="200">
                  <c:v>8685.9</c:v>
                </c:pt>
                <c:pt idx="201">
                  <c:v>8729.1</c:v>
                </c:pt>
                <c:pt idx="202">
                  <c:v>8772.4</c:v>
                </c:pt>
                <c:pt idx="203">
                  <c:v>8815.6</c:v>
                </c:pt>
                <c:pt idx="204">
                  <c:v>8858.7999999999993</c:v>
                </c:pt>
                <c:pt idx="205">
                  <c:v>8902</c:v>
                </c:pt>
                <c:pt idx="206">
                  <c:v>8945.2000000000007</c:v>
                </c:pt>
                <c:pt idx="207">
                  <c:v>8988.4</c:v>
                </c:pt>
                <c:pt idx="208">
                  <c:v>9031.6</c:v>
                </c:pt>
                <c:pt idx="209">
                  <c:v>9074.9</c:v>
                </c:pt>
                <c:pt idx="210">
                  <c:v>9118.1</c:v>
                </c:pt>
                <c:pt idx="211">
                  <c:v>9161.2999999999993</c:v>
                </c:pt>
                <c:pt idx="212">
                  <c:v>9204.5</c:v>
                </c:pt>
                <c:pt idx="213">
                  <c:v>9247.7000000000007</c:v>
                </c:pt>
                <c:pt idx="214">
                  <c:v>9290.9</c:v>
                </c:pt>
                <c:pt idx="215">
                  <c:v>9334.1</c:v>
                </c:pt>
                <c:pt idx="216">
                  <c:v>9377.2999999999993</c:v>
                </c:pt>
                <c:pt idx="217">
                  <c:v>9420.6</c:v>
                </c:pt>
                <c:pt idx="218">
                  <c:v>9463.7999999999993</c:v>
                </c:pt>
                <c:pt idx="219">
                  <c:v>9507</c:v>
                </c:pt>
                <c:pt idx="220">
                  <c:v>9550.2000000000007</c:v>
                </c:pt>
                <c:pt idx="221">
                  <c:v>9593.4</c:v>
                </c:pt>
                <c:pt idx="222">
                  <c:v>9636.6</c:v>
                </c:pt>
                <c:pt idx="223">
                  <c:v>9679.7999999999993</c:v>
                </c:pt>
                <c:pt idx="224">
                  <c:v>9723.1</c:v>
                </c:pt>
                <c:pt idx="225">
                  <c:v>9766.2999999999993</c:v>
                </c:pt>
                <c:pt idx="226">
                  <c:v>9809.5</c:v>
                </c:pt>
                <c:pt idx="227">
                  <c:v>9852.7000000000007</c:v>
                </c:pt>
                <c:pt idx="228">
                  <c:v>9895.9</c:v>
                </c:pt>
                <c:pt idx="229">
                  <c:v>9939.1</c:v>
                </c:pt>
                <c:pt idx="230">
                  <c:v>9982.2999999999993</c:v>
                </c:pt>
                <c:pt idx="231">
                  <c:v>10026</c:v>
                </c:pt>
                <c:pt idx="232">
                  <c:v>10069</c:v>
                </c:pt>
                <c:pt idx="233">
                  <c:v>10112</c:v>
                </c:pt>
                <c:pt idx="234">
                  <c:v>10155</c:v>
                </c:pt>
                <c:pt idx="235">
                  <c:v>10198</c:v>
                </c:pt>
                <c:pt idx="236">
                  <c:v>10242</c:v>
                </c:pt>
                <c:pt idx="237">
                  <c:v>10285</c:v>
                </c:pt>
                <c:pt idx="238">
                  <c:v>10328</c:v>
                </c:pt>
                <c:pt idx="239">
                  <c:v>10371</c:v>
                </c:pt>
                <c:pt idx="240">
                  <c:v>10414</c:v>
                </c:pt>
                <c:pt idx="241">
                  <c:v>10458</c:v>
                </c:pt>
                <c:pt idx="242">
                  <c:v>10501</c:v>
                </c:pt>
                <c:pt idx="243">
                  <c:v>10544</c:v>
                </c:pt>
                <c:pt idx="244">
                  <c:v>10587</c:v>
                </c:pt>
                <c:pt idx="245">
                  <c:v>10631</c:v>
                </c:pt>
                <c:pt idx="246">
                  <c:v>10674</c:v>
                </c:pt>
                <c:pt idx="247">
                  <c:v>10717</c:v>
                </c:pt>
                <c:pt idx="248">
                  <c:v>10760</c:v>
                </c:pt>
                <c:pt idx="249">
                  <c:v>10803</c:v>
                </c:pt>
                <c:pt idx="250">
                  <c:v>10847</c:v>
                </c:pt>
                <c:pt idx="251">
                  <c:v>10890</c:v>
                </c:pt>
                <c:pt idx="252">
                  <c:v>10933</c:v>
                </c:pt>
                <c:pt idx="253">
                  <c:v>10976</c:v>
                </c:pt>
                <c:pt idx="254">
                  <c:v>11019</c:v>
                </c:pt>
                <c:pt idx="255">
                  <c:v>11063</c:v>
                </c:pt>
                <c:pt idx="256">
                  <c:v>11106</c:v>
                </c:pt>
                <c:pt idx="257">
                  <c:v>11149</c:v>
                </c:pt>
                <c:pt idx="258">
                  <c:v>11192</c:v>
                </c:pt>
                <c:pt idx="259">
                  <c:v>11236</c:v>
                </c:pt>
                <c:pt idx="260">
                  <c:v>11279</c:v>
                </c:pt>
                <c:pt idx="261">
                  <c:v>11322</c:v>
                </c:pt>
                <c:pt idx="262">
                  <c:v>11365</c:v>
                </c:pt>
                <c:pt idx="263">
                  <c:v>11408</c:v>
                </c:pt>
                <c:pt idx="264">
                  <c:v>11452</c:v>
                </c:pt>
                <c:pt idx="265">
                  <c:v>11495</c:v>
                </c:pt>
                <c:pt idx="266">
                  <c:v>11538</c:v>
                </c:pt>
                <c:pt idx="267">
                  <c:v>11581</c:v>
                </c:pt>
                <c:pt idx="268">
                  <c:v>11624</c:v>
                </c:pt>
                <c:pt idx="269">
                  <c:v>11668</c:v>
                </c:pt>
                <c:pt idx="270">
                  <c:v>11711</c:v>
                </c:pt>
                <c:pt idx="271">
                  <c:v>11754</c:v>
                </c:pt>
                <c:pt idx="272">
                  <c:v>11797</c:v>
                </c:pt>
                <c:pt idx="273">
                  <c:v>11841</c:v>
                </c:pt>
                <c:pt idx="274">
                  <c:v>11884</c:v>
                </c:pt>
                <c:pt idx="275">
                  <c:v>11927</c:v>
                </c:pt>
                <c:pt idx="276">
                  <c:v>11970</c:v>
                </c:pt>
                <c:pt idx="277">
                  <c:v>12013</c:v>
                </c:pt>
                <c:pt idx="278">
                  <c:v>12057</c:v>
                </c:pt>
                <c:pt idx="279">
                  <c:v>12100</c:v>
                </c:pt>
                <c:pt idx="280">
                  <c:v>12143</c:v>
                </c:pt>
                <c:pt idx="281">
                  <c:v>12186</c:v>
                </c:pt>
                <c:pt idx="282">
                  <c:v>12229</c:v>
                </c:pt>
                <c:pt idx="283">
                  <c:v>12273</c:v>
                </c:pt>
                <c:pt idx="284">
                  <c:v>12316</c:v>
                </c:pt>
                <c:pt idx="285">
                  <c:v>12359</c:v>
                </c:pt>
                <c:pt idx="286">
                  <c:v>12402</c:v>
                </c:pt>
                <c:pt idx="287">
                  <c:v>12446</c:v>
                </c:pt>
                <c:pt idx="288">
                  <c:v>12489</c:v>
                </c:pt>
                <c:pt idx="289">
                  <c:v>12532</c:v>
                </c:pt>
                <c:pt idx="290">
                  <c:v>12575</c:v>
                </c:pt>
                <c:pt idx="291">
                  <c:v>12618</c:v>
                </c:pt>
                <c:pt idx="292">
                  <c:v>12662</c:v>
                </c:pt>
                <c:pt idx="293">
                  <c:v>12705</c:v>
                </c:pt>
                <c:pt idx="294">
                  <c:v>12748</c:v>
                </c:pt>
                <c:pt idx="295">
                  <c:v>12791</c:v>
                </c:pt>
                <c:pt idx="296">
                  <c:v>12834</c:v>
                </c:pt>
                <c:pt idx="297">
                  <c:v>12878</c:v>
                </c:pt>
                <c:pt idx="298">
                  <c:v>12921</c:v>
                </c:pt>
                <c:pt idx="299">
                  <c:v>12964</c:v>
                </c:pt>
                <c:pt idx="300">
                  <c:v>13007</c:v>
                </c:pt>
                <c:pt idx="301">
                  <c:v>13050</c:v>
                </c:pt>
                <c:pt idx="302">
                  <c:v>13094</c:v>
                </c:pt>
                <c:pt idx="303">
                  <c:v>13137</c:v>
                </c:pt>
                <c:pt idx="304">
                  <c:v>13180</c:v>
                </c:pt>
                <c:pt idx="305">
                  <c:v>13223</c:v>
                </c:pt>
                <c:pt idx="306">
                  <c:v>13267</c:v>
                </c:pt>
                <c:pt idx="307">
                  <c:v>13310</c:v>
                </c:pt>
                <c:pt idx="308">
                  <c:v>13353</c:v>
                </c:pt>
                <c:pt idx="309">
                  <c:v>13396</c:v>
                </c:pt>
                <c:pt idx="310">
                  <c:v>13439</c:v>
                </c:pt>
                <c:pt idx="311">
                  <c:v>13483</c:v>
                </c:pt>
                <c:pt idx="312">
                  <c:v>13526</c:v>
                </c:pt>
                <c:pt idx="313">
                  <c:v>13569</c:v>
                </c:pt>
                <c:pt idx="314">
                  <c:v>13612</c:v>
                </c:pt>
                <c:pt idx="315">
                  <c:v>13655</c:v>
                </c:pt>
                <c:pt idx="316">
                  <c:v>13699</c:v>
                </c:pt>
                <c:pt idx="317">
                  <c:v>13742</c:v>
                </c:pt>
                <c:pt idx="318">
                  <c:v>13785</c:v>
                </c:pt>
                <c:pt idx="319">
                  <c:v>13828</c:v>
                </c:pt>
                <c:pt idx="320">
                  <c:v>13872</c:v>
                </c:pt>
                <c:pt idx="321">
                  <c:v>13915</c:v>
                </c:pt>
                <c:pt idx="322">
                  <c:v>13958</c:v>
                </c:pt>
                <c:pt idx="323">
                  <c:v>14001</c:v>
                </c:pt>
                <c:pt idx="324">
                  <c:v>14044</c:v>
                </c:pt>
                <c:pt idx="325">
                  <c:v>14088</c:v>
                </c:pt>
                <c:pt idx="326">
                  <c:v>14131</c:v>
                </c:pt>
                <c:pt idx="327">
                  <c:v>14174</c:v>
                </c:pt>
                <c:pt idx="328">
                  <c:v>14217</c:v>
                </c:pt>
                <c:pt idx="329">
                  <c:v>14260</c:v>
                </c:pt>
                <c:pt idx="330">
                  <c:v>14304</c:v>
                </c:pt>
                <c:pt idx="331">
                  <c:v>14347</c:v>
                </c:pt>
                <c:pt idx="332">
                  <c:v>14390</c:v>
                </c:pt>
                <c:pt idx="333">
                  <c:v>14433</c:v>
                </c:pt>
                <c:pt idx="334">
                  <c:v>14477</c:v>
                </c:pt>
                <c:pt idx="335">
                  <c:v>14520</c:v>
                </c:pt>
                <c:pt idx="336">
                  <c:v>14563</c:v>
                </c:pt>
                <c:pt idx="337">
                  <c:v>14606</c:v>
                </c:pt>
                <c:pt idx="338">
                  <c:v>14649</c:v>
                </c:pt>
                <c:pt idx="339">
                  <c:v>14693</c:v>
                </c:pt>
                <c:pt idx="340">
                  <c:v>14736</c:v>
                </c:pt>
                <c:pt idx="341">
                  <c:v>14779</c:v>
                </c:pt>
                <c:pt idx="342">
                  <c:v>14822</c:v>
                </c:pt>
                <c:pt idx="343">
                  <c:v>14865</c:v>
                </c:pt>
                <c:pt idx="344">
                  <c:v>14909</c:v>
                </c:pt>
                <c:pt idx="345">
                  <c:v>14952</c:v>
                </c:pt>
                <c:pt idx="346">
                  <c:v>14995</c:v>
                </c:pt>
                <c:pt idx="347">
                  <c:v>15038</c:v>
                </c:pt>
                <c:pt idx="348">
                  <c:v>15082</c:v>
                </c:pt>
                <c:pt idx="349">
                  <c:v>15125</c:v>
                </c:pt>
                <c:pt idx="350">
                  <c:v>15168</c:v>
                </c:pt>
                <c:pt idx="351">
                  <c:v>15211</c:v>
                </c:pt>
                <c:pt idx="352">
                  <c:v>15254</c:v>
                </c:pt>
                <c:pt idx="353">
                  <c:v>15298</c:v>
                </c:pt>
                <c:pt idx="354">
                  <c:v>15341</c:v>
                </c:pt>
                <c:pt idx="355">
                  <c:v>15384</c:v>
                </c:pt>
                <c:pt idx="356">
                  <c:v>15427</c:v>
                </c:pt>
                <c:pt idx="357">
                  <c:v>15470</c:v>
                </c:pt>
                <c:pt idx="358">
                  <c:v>15514</c:v>
                </c:pt>
                <c:pt idx="359">
                  <c:v>15557</c:v>
                </c:pt>
                <c:pt idx="360">
                  <c:v>15600</c:v>
                </c:pt>
                <c:pt idx="361">
                  <c:v>15643</c:v>
                </c:pt>
                <c:pt idx="362">
                  <c:v>15687</c:v>
                </c:pt>
                <c:pt idx="363">
                  <c:v>15730</c:v>
                </c:pt>
                <c:pt idx="364">
                  <c:v>15773</c:v>
                </c:pt>
                <c:pt idx="365">
                  <c:v>15816</c:v>
                </c:pt>
                <c:pt idx="366">
                  <c:v>15859</c:v>
                </c:pt>
                <c:pt idx="367">
                  <c:v>15903</c:v>
                </c:pt>
                <c:pt idx="368">
                  <c:v>15946</c:v>
                </c:pt>
                <c:pt idx="369">
                  <c:v>15989</c:v>
                </c:pt>
                <c:pt idx="370">
                  <c:v>16032</c:v>
                </c:pt>
                <c:pt idx="371">
                  <c:v>16075</c:v>
                </c:pt>
                <c:pt idx="372">
                  <c:v>16119</c:v>
                </c:pt>
                <c:pt idx="373">
                  <c:v>16162</c:v>
                </c:pt>
                <c:pt idx="374">
                  <c:v>16205</c:v>
                </c:pt>
                <c:pt idx="375">
                  <c:v>16248</c:v>
                </c:pt>
                <c:pt idx="376">
                  <c:v>16292</c:v>
                </c:pt>
                <c:pt idx="377">
                  <c:v>16335</c:v>
                </c:pt>
                <c:pt idx="378">
                  <c:v>16378</c:v>
                </c:pt>
                <c:pt idx="379">
                  <c:v>16421</c:v>
                </c:pt>
                <c:pt idx="380">
                  <c:v>16464</c:v>
                </c:pt>
                <c:pt idx="381">
                  <c:v>16508</c:v>
                </c:pt>
                <c:pt idx="382">
                  <c:v>16551</c:v>
                </c:pt>
                <c:pt idx="383">
                  <c:v>16594</c:v>
                </c:pt>
                <c:pt idx="384">
                  <c:v>16637</c:v>
                </c:pt>
                <c:pt idx="385">
                  <c:v>16680</c:v>
                </c:pt>
                <c:pt idx="386">
                  <c:v>16724</c:v>
                </c:pt>
                <c:pt idx="387">
                  <c:v>16767</c:v>
                </c:pt>
                <c:pt idx="388">
                  <c:v>16810</c:v>
                </c:pt>
                <c:pt idx="389">
                  <c:v>16853</c:v>
                </c:pt>
                <c:pt idx="390">
                  <c:v>16897</c:v>
                </c:pt>
                <c:pt idx="391">
                  <c:v>16940</c:v>
                </c:pt>
                <c:pt idx="392">
                  <c:v>16983</c:v>
                </c:pt>
                <c:pt idx="393">
                  <c:v>17026</c:v>
                </c:pt>
                <c:pt idx="394">
                  <c:v>17069</c:v>
                </c:pt>
                <c:pt idx="395">
                  <c:v>17113</c:v>
                </c:pt>
                <c:pt idx="396">
                  <c:v>17156</c:v>
                </c:pt>
                <c:pt idx="397">
                  <c:v>17199</c:v>
                </c:pt>
                <c:pt idx="398">
                  <c:v>17242</c:v>
                </c:pt>
                <c:pt idx="399">
                  <c:v>17285</c:v>
                </c:pt>
                <c:pt idx="400">
                  <c:v>17329</c:v>
                </c:pt>
                <c:pt idx="401">
                  <c:v>17372</c:v>
                </c:pt>
                <c:pt idx="402">
                  <c:v>17415</c:v>
                </c:pt>
                <c:pt idx="403">
                  <c:v>17458</c:v>
                </c:pt>
                <c:pt idx="404">
                  <c:v>17501</c:v>
                </c:pt>
                <c:pt idx="405">
                  <c:v>17545</c:v>
                </c:pt>
                <c:pt idx="406">
                  <c:v>17588</c:v>
                </c:pt>
                <c:pt idx="407">
                  <c:v>17631</c:v>
                </c:pt>
                <c:pt idx="408">
                  <c:v>17674</c:v>
                </c:pt>
                <c:pt idx="409">
                  <c:v>17718</c:v>
                </c:pt>
                <c:pt idx="410">
                  <c:v>17761</c:v>
                </c:pt>
                <c:pt idx="411">
                  <c:v>17804</c:v>
                </c:pt>
                <c:pt idx="412">
                  <c:v>17847</c:v>
                </c:pt>
                <c:pt idx="413">
                  <c:v>17890</c:v>
                </c:pt>
                <c:pt idx="414">
                  <c:v>17934</c:v>
                </c:pt>
                <c:pt idx="415">
                  <c:v>17977</c:v>
                </c:pt>
                <c:pt idx="416">
                  <c:v>18020</c:v>
                </c:pt>
                <c:pt idx="417">
                  <c:v>18063</c:v>
                </c:pt>
                <c:pt idx="418">
                  <c:v>18106</c:v>
                </c:pt>
                <c:pt idx="419">
                  <c:v>18150</c:v>
                </c:pt>
                <c:pt idx="420">
                  <c:v>18193</c:v>
                </c:pt>
                <c:pt idx="421">
                  <c:v>18236</c:v>
                </c:pt>
                <c:pt idx="422">
                  <c:v>18279</c:v>
                </c:pt>
                <c:pt idx="423">
                  <c:v>18323</c:v>
                </c:pt>
                <c:pt idx="424">
                  <c:v>18366</c:v>
                </c:pt>
                <c:pt idx="425">
                  <c:v>18409</c:v>
                </c:pt>
                <c:pt idx="426">
                  <c:v>18452</c:v>
                </c:pt>
                <c:pt idx="427">
                  <c:v>18495</c:v>
                </c:pt>
                <c:pt idx="428">
                  <c:v>18539</c:v>
                </c:pt>
                <c:pt idx="429">
                  <c:v>18582</c:v>
                </c:pt>
                <c:pt idx="430">
                  <c:v>18625</c:v>
                </c:pt>
                <c:pt idx="431">
                  <c:v>18668</c:v>
                </c:pt>
                <c:pt idx="432">
                  <c:v>18711</c:v>
                </c:pt>
                <c:pt idx="433">
                  <c:v>18755</c:v>
                </c:pt>
                <c:pt idx="434">
                  <c:v>18798</c:v>
                </c:pt>
                <c:pt idx="435">
                  <c:v>18841</c:v>
                </c:pt>
                <c:pt idx="436">
                  <c:v>18884</c:v>
                </c:pt>
                <c:pt idx="437">
                  <c:v>18928</c:v>
                </c:pt>
                <c:pt idx="438">
                  <c:v>18971</c:v>
                </c:pt>
                <c:pt idx="439">
                  <c:v>19014</c:v>
                </c:pt>
                <c:pt idx="440">
                  <c:v>19057</c:v>
                </c:pt>
                <c:pt idx="441">
                  <c:v>19100</c:v>
                </c:pt>
                <c:pt idx="442">
                  <c:v>19144</c:v>
                </c:pt>
                <c:pt idx="443">
                  <c:v>19187</c:v>
                </c:pt>
                <c:pt idx="444">
                  <c:v>19230</c:v>
                </c:pt>
                <c:pt idx="445">
                  <c:v>19273</c:v>
                </c:pt>
                <c:pt idx="446">
                  <c:v>19316</c:v>
                </c:pt>
                <c:pt idx="447">
                  <c:v>19360</c:v>
                </c:pt>
                <c:pt idx="448">
                  <c:v>19403</c:v>
                </c:pt>
                <c:pt idx="449">
                  <c:v>19446</c:v>
                </c:pt>
                <c:pt idx="450">
                  <c:v>19489</c:v>
                </c:pt>
                <c:pt idx="451">
                  <c:v>19533</c:v>
                </c:pt>
                <c:pt idx="452">
                  <c:v>19576</c:v>
                </c:pt>
                <c:pt idx="453">
                  <c:v>19619</c:v>
                </c:pt>
                <c:pt idx="454">
                  <c:v>19662</c:v>
                </c:pt>
                <c:pt idx="455">
                  <c:v>19705</c:v>
                </c:pt>
                <c:pt idx="456">
                  <c:v>19749</c:v>
                </c:pt>
                <c:pt idx="457">
                  <c:v>19792</c:v>
                </c:pt>
                <c:pt idx="458">
                  <c:v>19835</c:v>
                </c:pt>
                <c:pt idx="459">
                  <c:v>19878</c:v>
                </c:pt>
                <c:pt idx="460">
                  <c:v>19921</c:v>
                </c:pt>
                <c:pt idx="461">
                  <c:v>19965</c:v>
                </c:pt>
                <c:pt idx="462">
                  <c:v>20008</c:v>
                </c:pt>
                <c:pt idx="463">
                  <c:v>20051</c:v>
                </c:pt>
                <c:pt idx="464">
                  <c:v>20094</c:v>
                </c:pt>
                <c:pt idx="465">
                  <c:v>20138</c:v>
                </c:pt>
                <c:pt idx="466">
                  <c:v>20181</c:v>
                </c:pt>
                <c:pt idx="467">
                  <c:v>20224</c:v>
                </c:pt>
                <c:pt idx="468">
                  <c:v>20267</c:v>
                </c:pt>
                <c:pt idx="469">
                  <c:v>20310</c:v>
                </c:pt>
                <c:pt idx="470">
                  <c:v>20354</c:v>
                </c:pt>
                <c:pt idx="471">
                  <c:v>20397</c:v>
                </c:pt>
                <c:pt idx="472">
                  <c:v>20440</c:v>
                </c:pt>
                <c:pt idx="473">
                  <c:v>20483</c:v>
                </c:pt>
                <c:pt idx="474">
                  <c:v>20526</c:v>
                </c:pt>
                <c:pt idx="475">
                  <c:v>20570</c:v>
                </c:pt>
                <c:pt idx="476">
                  <c:v>20613</c:v>
                </c:pt>
                <c:pt idx="477">
                  <c:v>20656</c:v>
                </c:pt>
                <c:pt idx="478">
                  <c:v>20699</c:v>
                </c:pt>
                <c:pt idx="479">
                  <c:v>20743</c:v>
                </c:pt>
                <c:pt idx="480">
                  <c:v>20786</c:v>
                </c:pt>
                <c:pt idx="481">
                  <c:v>20829</c:v>
                </c:pt>
                <c:pt idx="482">
                  <c:v>20872</c:v>
                </c:pt>
                <c:pt idx="483">
                  <c:v>20915</c:v>
                </c:pt>
                <c:pt idx="484">
                  <c:v>20959</c:v>
                </c:pt>
                <c:pt idx="485">
                  <c:v>21002</c:v>
                </c:pt>
                <c:pt idx="486">
                  <c:v>21045</c:v>
                </c:pt>
                <c:pt idx="487">
                  <c:v>21088</c:v>
                </c:pt>
                <c:pt idx="488">
                  <c:v>21131</c:v>
                </c:pt>
                <c:pt idx="489">
                  <c:v>21175</c:v>
                </c:pt>
                <c:pt idx="490">
                  <c:v>21218</c:v>
                </c:pt>
                <c:pt idx="491">
                  <c:v>21261</c:v>
                </c:pt>
                <c:pt idx="492">
                  <c:v>21304</c:v>
                </c:pt>
                <c:pt idx="493">
                  <c:v>21348</c:v>
                </c:pt>
                <c:pt idx="494">
                  <c:v>21391</c:v>
                </c:pt>
                <c:pt idx="495">
                  <c:v>21434</c:v>
                </c:pt>
                <c:pt idx="496">
                  <c:v>21477</c:v>
                </c:pt>
                <c:pt idx="497">
                  <c:v>21520</c:v>
                </c:pt>
                <c:pt idx="498">
                  <c:v>21564</c:v>
                </c:pt>
                <c:pt idx="499">
                  <c:v>21607</c:v>
                </c:pt>
              </c:numCache>
            </c:numRef>
          </c:xVal>
          <c:yVal>
            <c:numRef>
              <c:f>'include 10000'!$AO$18:$AO$517</c:f>
              <c:numCache>
                <c:formatCode>0.00E+00</c:formatCode>
                <c:ptCount val="500"/>
                <c:pt idx="0">
                  <c:v>7.361000000000003E-3</c:v>
                </c:pt>
                <c:pt idx="1">
                  <c:v>6.1430000000000026E-3</c:v>
                </c:pt>
                <c:pt idx="2">
                  <c:v>5.1390000000000012E-3</c:v>
                </c:pt>
                <c:pt idx="3">
                  <c:v>4.3090000000000003E-3</c:v>
                </c:pt>
                <c:pt idx="4">
                  <c:v>3.6249999999999998E-3</c:v>
                </c:pt>
                <c:pt idx="5">
                  <c:v>3.0600000000000002E-3</c:v>
                </c:pt>
                <c:pt idx="6">
                  <c:v>2.5930000000000016E-3</c:v>
                </c:pt>
                <c:pt idx="7">
                  <c:v>2.2079999999999982E-3</c:v>
                </c:pt>
                <c:pt idx="8">
                  <c:v>1.8900000000000028E-3</c:v>
                </c:pt>
                <c:pt idx="9">
                  <c:v>1.627E-3</c:v>
                </c:pt>
                <c:pt idx="10">
                  <c:v>1.4100000000000015E-3</c:v>
                </c:pt>
                <c:pt idx="11">
                  <c:v>1.2309999999999995E-3</c:v>
                </c:pt>
                <c:pt idx="12">
                  <c:v>1.0830000000000006E-3</c:v>
                </c:pt>
                <c:pt idx="13">
                  <c:v>9.6000000000000252E-4</c:v>
                </c:pt>
                <c:pt idx="14">
                  <c:v>8.5899999999999865E-4</c:v>
                </c:pt>
                <c:pt idx="15">
                  <c:v>7.7499999999999791E-4</c:v>
                </c:pt>
                <c:pt idx="16">
                  <c:v>7.059999999999983E-4</c:v>
                </c:pt>
                <c:pt idx="17">
                  <c:v>6.4900000000000027E-4</c:v>
                </c:pt>
                <c:pt idx="18">
                  <c:v>6.0099999999999737E-4</c:v>
                </c:pt>
                <c:pt idx="19">
                  <c:v>5.62E-4</c:v>
                </c:pt>
                <c:pt idx="20">
                  <c:v>5.2899999999999822E-4</c:v>
                </c:pt>
                <c:pt idx="21">
                  <c:v>5.0200000000000244E-4</c:v>
                </c:pt>
                <c:pt idx="22">
                  <c:v>4.7900000000000026E-4</c:v>
                </c:pt>
                <c:pt idx="23">
                  <c:v>4.609999999999996E-4</c:v>
                </c:pt>
                <c:pt idx="24">
                  <c:v>4.4499999999999748E-4</c:v>
                </c:pt>
                <c:pt idx="25">
                  <c:v>4.3100000000000083E-4</c:v>
                </c:pt>
                <c:pt idx="26">
                  <c:v>4.2100000000000123E-4</c:v>
                </c:pt>
                <c:pt idx="27">
                  <c:v>4.1099999999999991E-4</c:v>
                </c:pt>
                <c:pt idx="28">
                  <c:v>4.0399999999999811E-4</c:v>
                </c:pt>
                <c:pt idx="29">
                  <c:v>3.9700000000000152E-4</c:v>
                </c:pt>
                <c:pt idx="30">
                  <c:v>3.9100000000000072E-4</c:v>
                </c:pt>
                <c:pt idx="31">
                  <c:v>4.3900000000000015E-4</c:v>
                </c:pt>
                <c:pt idx="32">
                  <c:v>4.2400000000000077E-4</c:v>
                </c:pt>
                <c:pt idx="33">
                  <c:v>4.1099999999999991E-4</c:v>
                </c:pt>
                <c:pt idx="34">
                  <c:v>4.0100000000000031E-4</c:v>
                </c:pt>
                <c:pt idx="35">
                  <c:v>3.9199999999999999E-4</c:v>
                </c:pt>
                <c:pt idx="36">
                  <c:v>3.8299999999999966E-4</c:v>
                </c:pt>
                <c:pt idx="37">
                  <c:v>3.770000000000006E-4</c:v>
                </c:pt>
                <c:pt idx="38">
                  <c:v>3.720000000000008E-4</c:v>
                </c:pt>
                <c:pt idx="39">
                  <c:v>3.6699999999999927E-4</c:v>
                </c:pt>
                <c:pt idx="40">
                  <c:v>3.6299999999999874E-4</c:v>
                </c:pt>
                <c:pt idx="41">
                  <c:v>3.6000000000000094E-4</c:v>
                </c:pt>
                <c:pt idx="42">
                  <c:v>3.5699999999999968E-4</c:v>
                </c:pt>
                <c:pt idx="43">
                  <c:v>3.5400000000000015E-4</c:v>
                </c:pt>
                <c:pt idx="44">
                  <c:v>3.5199999999999988E-4</c:v>
                </c:pt>
                <c:pt idx="45">
                  <c:v>3.4900000000000035E-4</c:v>
                </c:pt>
                <c:pt idx="46">
                  <c:v>3.4799999999999935E-4</c:v>
                </c:pt>
                <c:pt idx="47">
                  <c:v>3.4500000000000156E-4</c:v>
                </c:pt>
                <c:pt idx="48">
                  <c:v>3.4400000000000056E-4</c:v>
                </c:pt>
                <c:pt idx="49">
                  <c:v>3.4300000000000129E-4</c:v>
                </c:pt>
                <c:pt idx="50">
                  <c:v>3.4099999999999929E-4</c:v>
                </c:pt>
                <c:pt idx="51">
                  <c:v>3.3900000000000076E-4</c:v>
                </c:pt>
                <c:pt idx="52">
                  <c:v>3.3799999999999976E-4</c:v>
                </c:pt>
                <c:pt idx="53">
                  <c:v>3.3700000000000049E-4</c:v>
                </c:pt>
                <c:pt idx="54">
                  <c:v>3.3599999999999949E-4</c:v>
                </c:pt>
                <c:pt idx="55">
                  <c:v>3.3500000000000023E-4</c:v>
                </c:pt>
                <c:pt idx="56">
                  <c:v>3.3399999999999923E-4</c:v>
                </c:pt>
                <c:pt idx="57">
                  <c:v>3.3199999999999896E-4</c:v>
                </c:pt>
                <c:pt idx="58">
                  <c:v>3.309999999999997E-4</c:v>
                </c:pt>
                <c:pt idx="59">
                  <c:v>3.299999999999987E-4</c:v>
                </c:pt>
                <c:pt idx="60">
                  <c:v>3.3000000000000043E-4</c:v>
                </c:pt>
                <c:pt idx="61">
                  <c:v>3.2900000000000117E-4</c:v>
                </c:pt>
                <c:pt idx="62">
                  <c:v>3.2799999999999843E-4</c:v>
                </c:pt>
                <c:pt idx="63">
                  <c:v>3.259999999999999E-4</c:v>
                </c:pt>
                <c:pt idx="64">
                  <c:v>3.2500000000000064E-4</c:v>
                </c:pt>
                <c:pt idx="65">
                  <c:v>3.2400000000000137E-4</c:v>
                </c:pt>
                <c:pt idx="66">
                  <c:v>3.2399999999999964E-4</c:v>
                </c:pt>
                <c:pt idx="67">
                  <c:v>3.220000000000011E-4</c:v>
                </c:pt>
                <c:pt idx="68">
                  <c:v>3.210000000000001E-4</c:v>
                </c:pt>
                <c:pt idx="69">
                  <c:v>3.199999999999991E-4</c:v>
                </c:pt>
                <c:pt idx="70">
                  <c:v>3.6400000000000148E-4</c:v>
                </c:pt>
                <c:pt idx="71">
                  <c:v>3.5299999999999915E-4</c:v>
                </c:pt>
                <c:pt idx="72">
                  <c:v>3.4499999999999982E-4</c:v>
                </c:pt>
                <c:pt idx="73">
                  <c:v>3.3799999999999976E-4</c:v>
                </c:pt>
                <c:pt idx="74">
                  <c:v>3.320000000000007E-4</c:v>
                </c:pt>
                <c:pt idx="75">
                  <c:v>3.2699999999999917E-4</c:v>
                </c:pt>
                <c:pt idx="76">
                  <c:v>3.2300000000000037E-4</c:v>
                </c:pt>
                <c:pt idx="77">
                  <c:v>3.1899999999999984E-4</c:v>
                </c:pt>
                <c:pt idx="78">
                  <c:v>3.1600000000000031E-4</c:v>
                </c:pt>
                <c:pt idx="79">
                  <c:v>3.1299999999999904E-4</c:v>
                </c:pt>
                <c:pt idx="80">
                  <c:v>3.0999999999999951E-4</c:v>
                </c:pt>
                <c:pt idx="81">
                  <c:v>3.0799999999999925E-4</c:v>
                </c:pt>
                <c:pt idx="82">
                  <c:v>3.0499999999999972E-4</c:v>
                </c:pt>
                <c:pt idx="83">
                  <c:v>3.0400000000000045E-4</c:v>
                </c:pt>
                <c:pt idx="84">
                  <c:v>3.0199999999999845E-4</c:v>
                </c:pt>
                <c:pt idx="85">
                  <c:v>3.0099999999999918E-4</c:v>
                </c:pt>
                <c:pt idx="86">
                  <c:v>2.9900000000000065E-4</c:v>
                </c:pt>
                <c:pt idx="87">
                  <c:v>2.9800000000000139E-4</c:v>
                </c:pt>
                <c:pt idx="88">
                  <c:v>2.9700000000000039E-4</c:v>
                </c:pt>
                <c:pt idx="89">
                  <c:v>2.9500000000000012E-4</c:v>
                </c:pt>
                <c:pt idx="90">
                  <c:v>2.9400000000000086E-4</c:v>
                </c:pt>
                <c:pt idx="91">
                  <c:v>2.9299999999999986E-4</c:v>
                </c:pt>
                <c:pt idx="92">
                  <c:v>2.9299999999999986E-4</c:v>
                </c:pt>
                <c:pt idx="93">
                  <c:v>2.9200000000000059E-4</c:v>
                </c:pt>
                <c:pt idx="94">
                  <c:v>2.9099999999999959E-4</c:v>
                </c:pt>
                <c:pt idx="95">
                  <c:v>2.9000000000000033E-4</c:v>
                </c:pt>
                <c:pt idx="96">
                  <c:v>2.8800000000000006E-4</c:v>
                </c:pt>
                <c:pt idx="97">
                  <c:v>2.8800000000000006E-4</c:v>
                </c:pt>
                <c:pt idx="98">
                  <c:v>2.870000000000008E-4</c:v>
                </c:pt>
                <c:pt idx="99">
                  <c:v>2.8500000000000053E-4</c:v>
                </c:pt>
                <c:pt idx="100">
                  <c:v>2.849999999999988E-4</c:v>
                </c:pt>
                <c:pt idx="101">
                  <c:v>2.8399999999999953E-4</c:v>
                </c:pt>
                <c:pt idx="102">
                  <c:v>2.8300000000000027E-4</c:v>
                </c:pt>
                <c:pt idx="103">
                  <c:v>2.8199999999999927E-4</c:v>
                </c:pt>
                <c:pt idx="104">
                  <c:v>2.8199999999999927E-4</c:v>
                </c:pt>
                <c:pt idx="105">
                  <c:v>2.79999999999999E-4</c:v>
                </c:pt>
                <c:pt idx="106">
                  <c:v>2.7899999999999973E-4</c:v>
                </c:pt>
                <c:pt idx="107">
                  <c:v>2.7899999999999973E-4</c:v>
                </c:pt>
                <c:pt idx="108">
                  <c:v>2.7799999999999873E-4</c:v>
                </c:pt>
                <c:pt idx="109">
                  <c:v>3.1400000000000004E-4</c:v>
                </c:pt>
                <c:pt idx="110">
                  <c:v>3.0499999999999972E-4</c:v>
                </c:pt>
                <c:pt idx="111">
                  <c:v>2.9799999999999965E-4</c:v>
                </c:pt>
                <c:pt idx="112">
                  <c:v>2.9299999999999986E-4</c:v>
                </c:pt>
                <c:pt idx="113">
                  <c:v>2.8800000000000006E-4</c:v>
                </c:pt>
                <c:pt idx="114">
                  <c:v>2.8300000000000027E-4</c:v>
                </c:pt>
                <c:pt idx="115">
                  <c:v>2.7899999999999973E-4</c:v>
                </c:pt>
                <c:pt idx="116">
                  <c:v>2.749999999999992E-4</c:v>
                </c:pt>
                <c:pt idx="117">
                  <c:v>2.7300000000000067E-4</c:v>
                </c:pt>
                <c:pt idx="118">
                  <c:v>2.7000000000000114E-4</c:v>
                </c:pt>
                <c:pt idx="119">
                  <c:v>2.6800000000000088E-4</c:v>
                </c:pt>
                <c:pt idx="120">
                  <c:v>2.6600000000000061E-4</c:v>
                </c:pt>
                <c:pt idx="121">
                  <c:v>2.6499999999999961E-4</c:v>
                </c:pt>
                <c:pt idx="122">
                  <c:v>2.6299999999999935E-4</c:v>
                </c:pt>
                <c:pt idx="123">
                  <c:v>2.6100000000000081E-4</c:v>
                </c:pt>
                <c:pt idx="124">
                  <c:v>2.6100000000000081E-4</c:v>
                </c:pt>
                <c:pt idx="125">
                  <c:v>2.5899999999999881E-4</c:v>
                </c:pt>
                <c:pt idx="126">
                  <c:v>2.5799999999999955E-4</c:v>
                </c:pt>
                <c:pt idx="127">
                  <c:v>2.5700000000000028E-4</c:v>
                </c:pt>
                <c:pt idx="128">
                  <c:v>2.5599999999999928E-4</c:v>
                </c:pt>
                <c:pt idx="129">
                  <c:v>2.5520000000000057E-4</c:v>
                </c:pt>
                <c:pt idx="130">
                  <c:v>2.5380000000000021E-4</c:v>
                </c:pt>
                <c:pt idx="131">
                  <c:v>2.5319999999999857E-4</c:v>
                </c:pt>
                <c:pt idx="132">
                  <c:v>2.5250000000000099E-4</c:v>
                </c:pt>
                <c:pt idx="133">
                  <c:v>2.5170000000000053E-4</c:v>
                </c:pt>
                <c:pt idx="134">
                  <c:v>2.5039999999999958E-4</c:v>
                </c:pt>
                <c:pt idx="135">
                  <c:v>2.4960000000000086E-4</c:v>
                </c:pt>
                <c:pt idx="136">
                  <c:v>2.4869999999999927E-4</c:v>
                </c:pt>
                <c:pt idx="137">
                  <c:v>2.4799999999999996E-4</c:v>
                </c:pt>
                <c:pt idx="138">
                  <c:v>2.471999999999995E-4</c:v>
                </c:pt>
                <c:pt idx="139">
                  <c:v>2.4639999999999905E-4</c:v>
                </c:pt>
                <c:pt idx="140">
                  <c:v>2.4560000000000033E-4</c:v>
                </c:pt>
                <c:pt idx="141">
                  <c:v>2.4490000000000102E-4</c:v>
                </c:pt>
                <c:pt idx="142">
                  <c:v>2.4409999999999883E-4</c:v>
                </c:pt>
                <c:pt idx="143">
                  <c:v>2.4339999999999952E-4</c:v>
                </c:pt>
                <c:pt idx="144">
                  <c:v>2.4270000000000021E-4</c:v>
                </c:pt>
                <c:pt idx="145">
                  <c:v>2.4199999999999916E-4</c:v>
                </c:pt>
                <c:pt idx="146">
                  <c:v>2.4120000000000044E-4</c:v>
                </c:pt>
                <c:pt idx="147">
                  <c:v>2.4019999999999944E-4</c:v>
                </c:pt>
                <c:pt idx="148">
                  <c:v>2.7029999999999936E-4</c:v>
                </c:pt>
                <c:pt idx="149">
                  <c:v>2.6319999999999989E-4</c:v>
                </c:pt>
                <c:pt idx="150">
                  <c:v>2.5709999999999969E-4</c:v>
                </c:pt>
                <c:pt idx="151">
                  <c:v>2.5199999999999875E-4</c:v>
                </c:pt>
                <c:pt idx="152">
                  <c:v>2.477E-4</c:v>
                </c:pt>
                <c:pt idx="153">
                  <c:v>2.4399999999999943E-4</c:v>
                </c:pt>
                <c:pt idx="154">
                  <c:v>2.4090000000000049E-4</c:v>
                </c:pt>
                <c:pt idx="155">
                  <c:v>2.3819999999999918E-4</c:v>
                </c:pt>
                <c:pt idx="156">
                  <c:v>2.3570000000000015E-4</c:v>
                </c:pt>
                <c:pt idx="157">
                  <c:v>2.3369999999999988E-4</c:v>
                </c:pt>
                <c:pt idx="158">
                  <c:v>2.3190000000000016E-4</c:v>
                </c:pt>
                <c:pt idx="159">
                  <c:v>2.3030000000000099E-4</c:v>
                </c:pt>
                <c:pt idx="160">
                  <c:v>2.288999999999989E-4</c:v>
                </c:pt>
                <c:pt idx="161">
                  <c:v>2.2759999999999968E-4</c:v>
                </c:pt>
                <c:pt idx="162">
                  <c:v>2.2639999999999987E-4</c:v>
                </c:pt>
                <c:pt idx="163">
                  <c:v>2.2520000000000005E-4</c:v>
                </c:pt>
                <c:pt idx="164">
                  <c:v>2.2409999999999965E-4</c:v>
                </c:pt>
                <c:pt idx="165">
                  <c:v>2.2289999999999983E-4</c:v>
                </c:pt>
                <c:pt idx="166">
                  <c:v>2.2199999999999998E-4</c:v>
                </c:pt>
                <c:pt idx="167">
                  <c:v>2.2110000000000012E-4</c:v>
                </c:pt>
                <c:pt idx="168">
                  <c:v>2.2020000000000026E-4</c:v>
                </c:pt>
                <c:pt idx="169">
                  <c:v>2.1929999999999866E-4</c:v>
                </c:pt>
                <c:pt idx="170">
                  <c:v>2.1859999999999935E-4</c:v>
                </c:pt>
                <c:pt idx="171">
                  <c:v>2.1780000000000063E-4</c:v>
                </c:pt>
                <c:pt idx="172">
                  <c:v>2.1700000000000018E-4</c:v>
                </c:pt>
                <c:pt idx="173">
                  <c:v>2.1629999999999913E-4</c:v>
                </c:pt>
                <c:pt idx="174">
                  <c:v>2.1559999999999982E-4</c:v>
                </c:pt>
                <c:pt idx="175">
                  <c:v>2.1490000000000051E-4</c:v>
                </c:pt>
                <c:pt idx="176">
                  <c:v>2.143000000000006E-4</c:v>
                </c:pt>
                <c:pt idx="177">
                  <c:v>2.1350000000000015E-4</c:v>
                </c:pt>
                <c:pt idx="178">
                  <c:v>2.1289999999999851E-4</c:v>
                </c:pt>
                <c:pt idx="179">
                  <c:v>2.1219999999999919E-4</c:v>
                </c:pt>
                <c:pt idx="180">
                  <c:v>2.1140000000000048E-4</c:v>
                </c:pt>
                <c:pt idx="181">
                  <c:v>2.1060000000000002E-4</c:v>
                </c:pt>
                <c:pt idx="182">
                  <c:v>2.0979999999999957E-4</c:v>
                </c:pt>
                <c:pt idx="183">
                  <c:v>2.0919999999999966E-4</c:v>
                </c:pt>
                <c:pt idx="184">
                  <c:v>2.0840000000000008E-4</c:v>
                </c:pt>
                <c:pt idx="185">
                  <c:v>2.076999999999999E-4</c:v>
                </c:pt>
                <c:pt idx="186">
                  <c:v>2.0709999999999999E-4</c:v>
                </c:pt>
                <c:pt idx="187">
                  <c:v>2.3209999999999984E-4</c:v>
                </c:pt>
                <c:pt idx="188">
                  <c:v>2.2609999999999991E-4</c:v>
                </c:pt>
                <c:pt idx="189">
                  <c:v>2.2110000000000012E-4</c:v>
                </c:pt>
                <c:pt idx="190">
                  <c:v>2.168000000000005E-4</c:v>
                </c:pt>
                <c:pt idx="191">
                  <c:v>2.1320000000000019E-4</c:v>
                </c:pt>
                <c:pt idx="192">
                  <c:v>2.101999999999998E-4</c:v>
                </c:pt>
                <c:pt idx="193">
                  <c:v>2.0749999999999935E-4</c:v>
                </c:pt>
                <c:pt idx="194">
                  <c:v>2.0530000000000027E-4</c:v>
                </c:pt>
                <c:pt idx="195">
                  <c:v>2.0330000000000001E-4</c:v>
                </c:pt>
                <c:pt idx="196">
                  <c:v>2.0150000000000029E-4</c:v>
                </c:pt>
                <c:pt idx="197">
                  <c:v>1.9990000000000025E-4</c:v>
                </c:pt>
                <c:pt idx="198">
                  <c:v>1.9830000000000021E-4</c:v>
                </c:pt>
                <c:pt idx="199">
                  <c:v>1.9700000000000013E-4</c:v>
                </c:pt>
                <c:pt idx="200">
                  <c:v>1.9580000000000031E-4</c:v>
                </c:pt>
                <c:pt idx="201">
                  <c:v>1.9469999999999991E-4</c:v>
                </c:pt>
                <c:pt idx="202">
                  <c:v>1.9369999999999978E-4</c:v>
                </c:pt>
                <c:pt idx="203">
                  <c:v>1.9279999999999992E-4</c:v>
                </c:pt>
                <c:pt idx="204">
                  <c:v>1.9190000000000006E-4</c:v>
                </c:pt>
                <c:pt idx="205">
                  <c:v>1.9110000000000047E-4</c:v>
                </c:pt>
                <c:pt idx="206">
                  <c:v>1.9040000000000029E-4</c:v>
                </c:pt>
                <c:pt idx="207">
                  <c:v>1.8959999999999984E-4</c:v>
                </c:pt>
                <c:pt idx="208">
                  <c:v>1.8899999999999993E-4</c:v>
                </c:pt>
                <c:pt idx="209">
                  <c:v>1.8820000000000035E-4</c:v>
                </c:pt>
                <c:pt idx="210">
                  <c:v>1.8760000000000044E-4</c:v>
                </c:pt>
                <c:pt idx="211">
                  <c:v>1.8690000000000026E-4</c:v>
                </c:pt>
                <c:pt idx="212">
                  <c:v>1.8640000000000063E-4</c:v>
                </c:pt>
                <c:pt idx="213">
                  <c:v>1.8569999999999958E-4</c:v>
                </c:pt>
                <c:pt idx="214">
                  <c:v>1.8489999999999999E-4</c:v>
                </c:pt>
                <c:pt idx="215">
                  <c:v>1.8419999999999982E-4</c:v>
                </c:pt>
                <c:pt idx="216">
                  <c:v>1.8349999999999964E-4</c:v>
                </c:pt>
                <c:pt idx="217">
                  <c:v>1.8289999999999973E-4</c:v>
                </c:pt>
                <c:pt idx="218">
                  <c:v>1.8219999999999955E-4</c:v>
                </c:pt>
                <c:pt idx="219">
                  <c:v>1.8159999999999964E-4</c:v>
                </c:pt>
                <c:pt idx="220">
                  <c:v>1.8090000000000033E-4</c:v>
                </c:pt>
                <c:pt idx="221">
                  <c:v>1.8039999999999983E-4</c:v>
                </c:pt>
                <c:pt idx="222">
                  <c:v>1.7979999999999993E-4</c:v>
                </c:pt>
                <c:pt idx="223">
                  <c:v>1.7909999999999975E-4</c:v>
                </c:pt>
                <c:pt idx="224">
                  <c:v>1.7860000000000011E-4</c:v>
                </c:pt>
                <c:pt idx="225">
                  <c:v>1.7800000000000021E-4</c:v>
                </c:pt>
                <c:pt idx="226">
                  <c:v>1.774000000000003E-4</c:v>
                </c:pt>
                <c:pt idx="227">
                  <c:v>1.9760000000000003E-4</c:v>
                </c:pt>
                <c:pt idx="228">
                  <c:v>1.9270000000000051E-4</c:v>
                </c:pt>
                <c:pt idx="229">
                  <c:v>1.8859999999999971E-4</c:v>
                </c:pt>
                <c:pt idx="230">
                  <c:v>1.8500000000000027E-4</c:v>
                </c:pt>
                <c:pt idx="231">
                  <c:v>1.8199999999999987E-4</c:v>
                </c:pt>
                <c:pt idx="232">
                  <c:v>1.7930000000000029E-4</c:v>
                </c:pt>
                <c:pt idx="233">
                  <c:v>1.7700000000000007E-4</c:v>
                </c:pt>
                <c:pt idx="234">
                  <c:v>1.7509999999999921E-4</c:v>
                </c:pt>
                <c:pt idx="235">
                  <c:v>1.7339999999999977E-4</c:v>
                </c:pt>
                <c:pt idx="236">
                  <c:v>1.719E-4</c:v>
                </c:pt>
                <c:pt idx="237">
                  <c:v>1.7059999999999992E-4</c:v>
                </c:pt>
                <c:pt idx="238">
                  <c:v>1.6940000000000011E-4</c:v>
                </c:pt>
                <c:pt idx="239">
                  <c:v>1.6839999999999997E-4</c:v>
                </c:pt>
                <c:pt idx="240">
                  <c:v>1.6750000000000011E-4</c:v>
                </c:pt>
                <c:pt idx="241">
                  <c:v>1.6649999999999998E-4</c:v>
                </c:pt>
                <c:pt idx="242">
                  <c:v>1.6569999999999953E-4</c:v>
                </c:pt>
                <c:pt idx="243">
                  <c:v>1.6489999999999994E-4</c:v>
                </c:pt>
                <c:pt idx="244">
                  <c:v>1.6430000000000004E-4</c:v>
                </c:pt>
                <c:pt idx="245">
                  <c:v>1.6359999999999986E-4</c:v>
                </c:pt>
                <c:pt idx="246">
                  <c:v>1.6289999999999968E-4</c:v>
                </c:pt>
                <c:pt idx="247">
                  <c:v>1.621999999999995E-4</c:v>
                </c:pt>
                <c:pt idx="248">
                  <c:v>1.6149999999999932E-4</c:v>
                </c:pt>
                <c:pt idx="249">
                  <c:v>1.6080000000000001E-4</c:v>
                </c:pt>
                <c:pt idx="250">
                  <c:v>1.6009999999999983E-4</c:v>
                </c:pt>
                <c:pt idx="251">
                  <c:v>1.5949999999999992E-4</c:v>
                </c:pt>
                <c:pt idx="252">
                  <c:v>1.5890000000000001E-4</c:v>
                </c:pt>
                <c:pt idx="253">
                  <c:v>1.5830000000000011E-4</c:v>
                </c:pt>
                <c:pt idx="254">
                  <c:v>1.5780000000000047E-4</c:v>
                </c:pt>
                <c:pt idx="255">
                  <c:v>1.571999999999997E-4</c:v>
                </c:pt>
                <c:pt idx="256">
                  <c:v>1.5660000000000066E-4</c:v>
                </c:pt>
                <c:pt idx="257">
                  <c:v>1.5610000000000016E-4</c:v>
                </c:pt>
                <c:pt idx="258">
                  <c:v>1.5560000000000053E-4</c:v>
                </c:pt>
                <c:pt idx="259">
                  <c:v>1.5510000000000003E-4</c:v>
                </c:pt>
                <c:pt idx="260">
                  <c:v>1.546000000000004E-4</c:v>
                </c:pt>
                <c:pt idx="261">
                  <c:v>1.5399999999999962E-4</c:v>
                </c:pt>
                <c:pt idx="262">
                  <c:v>1.5349999999999999E-4</c:v>
                </c:pt>
                <c:pt idx="263">
                  <c:v>1.5309999999999976E-4</c:v>
                </c:pt>
                <c:pt idx="264">
                  <c:v>1.5229999999999931E-4</c:v>
                </c:pt>
                <c:pt idx="265">
                  <c:v>1.5179999999999968E-4</c:v>
                </c:pt>
                <c:pt idx="266">
                  <c:v>1.6820000000000029E-4</c:v>
                </c:pt>
                <c:pt idx="267">
                  <c:v>1.6409999999999949E-4</c:v>
                </c:pt>
                <c:pt idx="268">
                  <c:v>1.6060000000000033E-4</c:v>
                </c:pt>
                <c:pt idx="269">
                  <c:v>1.576000000000008E-4</c:v>
                </c:pt>
                <c:pt idx="270">
                  <c:v>1.5519999999999944E-4</c:v>
                </c:pt>
                <c:pt idx="271">
                  <c:v>1.5310000000000063E-4</c:v>
                </c:pt>
                <c:pt idx="272">
                  <c:v>1.5119999999999977E-4</c:v>
                </c:pt>
                <c:pt idx="273">
                  <c:v>1.4959999999999973E-4</c:v>
                </c:pt>
                <c:pt idx="274">
                  <c:v>1.4809999999999997E-4</c:v>
                </c:pt>
                <c:pt idx="275">
                  <c:v>1.4690000000000016E-4</c:v>
                </c:pt>
                <c:pt idx="276">
                  <c:v>1.4590000000000002E-4</c:v>
                </c:pt>
                <c:pt idx="277">
                  <c:v>1.4489999999999989E-4</c:v>
                </c:pt>
                <c:pt idx="278">
                  <c:v>1.4400000000000003E-4</c:v>
                </c:pt>
                <c:pt idx="279">
                  <c:v>1.4319999999999958E-4</c:v>
                </c:pt>
                <c:pt idx="280">
                  <c:v>1.4229999999999972E-4</c:v>
                </c:pt>
                <c:pt idx="281">
                  <c:v>1.4159999999999954E-4</c:v>
                </c:pt>
                <c:pt idx="282">
                  <c:v>1.4070000000000055E-4</c:v>
                </c:pt>
                <c:pt idx="283">
                  <c:v>1.399999999999995E-4</c:v>
                </c:pt>
                <c:pt idx="284">
                  <c:v>1.3939999999999959E-4</c:v>
                </c:pt>
                <c:pt idx="285">
                  <c:v>1.3879999999999969E-4</c:v>
                </c:pt>
                <c:pt idx="286">
                  <c:v>1.3820000000000065E-4</c:v>
                </c:pt>
                <c:pt idx="287">
                  <c:v>1.3770000000000015E-4</c:v>
                </c:pt>
                <c:pt idx="288">
                  <c:v>1.3710000000000024E-4</c:v>
                </c:pt>
                <c:pt idx="289">
                  <c:v>1.3659999999999974E-4</c:v>
                </c:pt>
                <c:pt idx="290">
                  <c:v>1.3610000000000011E-4</c:v>
                </c:pt>
                <c:pt idx="291">
                  <c:v>1.3559999999999961E-4</c:v>
                </c:pt>
                <c:pt idx="292">
                  <c:v>1.3520000000000025E-4</c:v>
                </c:pt>
                <c:pt idx="293">
                  <c:v>1.3469999999999975E-4</c:v>
                </c:pt>
                <c:pt idx="294">
                  <c:v>1.3420000000000012E-4</c:v>
                </c:pt>
                <c:pt idx="295">
                  <c:v>1.3379999999999989E-4</c:v>
                </c:pt>
                <c:pt idx="296">
                  <c:v>1.3329999999999939E-4</c:v>
                </c:pt>
                <c:pt idx="297">
                  <c:v>1.3270000000000035E-4</c:v>
                </c:pt>
                <c:pt idx="298">
                  <c:v>1.3209999999999958E-4</c:v>
                </c:pt>
                <c:pt idx="299">
                  <c:v>1.3159999999999995E-4</c:v>
                </c:pt>
                <c:pt idx="300">
                  <c:v>1.3100000000000004E-4</c:v>
                </c:pt>
                <c:pt idx="301">
                  <c:v>1.3050000000000041E-4</c:v>
                </c:pt>
                <c:pt idx="302">
                  <c:v>1.3000000000000077E-4</c:v>
                </c:pt>
                <c:pt idx="303">
                  <c:v>1.2959999999999968E-4</c:v>
                </c:pt>
                <c:pt idx="304">
                  <c:v>1.2910000000000005E-4</c:v>
                </c:pt>
                <c:pt idx="305">
                  <c:v>1.4260000000000054E-4</c:v>
                </c:pt>
                <c:pt idx="306">
                  <c:v>1.3909999999999964E-4</c:v>
                </c:pt>
                <c:pt idx="307">
                  <c:v>1.3629999999999979E-4</c:v>
                </c:pt>
                <c:pt idx="308">
                  <c:v>1.3399999999999957E-4</c:v>
                </c:pt>
                <c:pt idx="309">
                  <c:v>1.318999999999999E-4</c:v>
                </c:pt>
                <c:pt idx="310">
                  <c:v>1.3010000000000018E-4</c:v>
                </c:pt>
                <c:pt idx="311">
                  <c:v>1.2859999999999955E-4</c:v>
                </c:pt>
                <c:pt idx="312">
                  <c:v>1.2729999999999946E-4</c:v>
                </c:pt>
                <c:pt idx="313">
                  <c:v>1.2610000000000052E-4</c:v>
                </c:pt>
                <c:pt idx="314">
                  <c:v>1.2500000000000011E-4</c:v>
                </c:pt>
                <c:pt idx="315">
                  <c:v>1.2390000000000057E-4</c:v>
                </c:pt>
                <c:pt idx="316">
                  <c:v>1.2299999999999985E-4</c:v>
                </c:pt>
                <c:pt idx="317">
                  <c:v>1.2209999999999999E-4</c:v>
                </c:pt>
                <c:pt idx="318">
                  <c:v>1.2139999999999981E-4</c:v>
                </c:pt>
                <c:pt idx="319">
                  <c:v>1.2069999999999963E-4</c:v>
                </c:pt>
                <c:pt idx="320">
                  <c:v>1.2000000000000031E-4</c:v>
                </c:pt>
                <c:pt idx="321">
                  <c:v>1.1950000000000068E-4</c:v>
                </c:pt>
                <c:pt idx="322">
                  <c:v>1.1900000000000018E-4</c:v>
                </c:pt>
                <c:pt idx="323">
                  <c:v>1.1839999999999984E-4</c:v>
                </c:pt>
                <c:pt idx="324">
                  <c:v>1.1789999999999978E-4</c:v>
                </c:pt>
                <c:pt idx="325">
                  <c:v>1.1749999999999955E-4</c:v>
                </c:pt>
                <c:pt idx="326">
                  <c:v>1.1699999999999992E-4</c:v>
                </c:pt>
                <c:pt idx="327">
                  <c:v>1.1660000000000056E-4</c:v>
                </c:pt>
                <c:pt idx="328">
                  <c:v>1.1610000000000006E-4</c:v>
                </c:pt>
                <c:pt idx="329">
                  <c:v>1.1570000000000026E-4</c:v>
                </c:pt>
                <c:pt idx="330">
                  <c:v>1.1519999999999976E-4</c:v>
                </c:pt>
                <c:pt idx="331">
                  <c:v>1.1470000000000013E-4</c:v>
                </c:pt>
                <c:pt idx="332">
                  <c:v>1.1410000000000023E-4</c:v>
                </c:pt>
                <c:pt idx="333">
                  <c:v>1.137E-4</c:v>
                </c:pt>
                <c:pt idx="334">
                  <c:v>1.1319999999999993E-4</c:v>
                </c:pt>
                <c:pt idx="335">
                  <c:v>1.127000000000003E-4</c:v>
                </c:pt>
                <c:pt idx="336">
                  <c:v>1.1220000000000023E-4</c:v>
                </c:pt>
                <c:pt idx="337">
                  <c:v>1.1180000000000001E-4</c:v>
                </c:pt>
                <c:pt idx="338">
                  <c:v>1.1150000000000005E-4</c:v>
                </c:pt>
                <c:pt idx="339">
                  <c:v>1.1099999999999999E-4</c:v>
                </c:pt>
                <c:pt idx="340">
                  <c:v>1.1060000000000019E-4</c:v>
                </c:pt>
                <c:pt idx="341">
                  <c:v>1.1029999999999981E-4</c:v>
                </c:pt>
                <c:pt idx="342">
                  <c:v>1.0980000000000018E-4</c:v>
                </c:pt>
                <c:pt idx="343">
                  <c:v>1.0939999999999995E-4</c:v>
                </c:pt>
                <c:pt idx="344">
                  <c:v>1.2030000000000027E-4</c:v>
                </c:pt>
                <c:pt idx="345">
                  <c:v>1.1749999999999998E-4</c:v>
                </c:pt>
                <c:pt idx="346">
                  <c:v>1.152000000000002E-4</c:v>
                </c:pt>
                <c:pt idx="347">
                  <c:v>1.1319999999999993E-4</c:v>
                </c:pt>
                <c:pt idx="348">
                  <c:v>1.1140000000000021E-4</c:v>
                </c:pt>
                <c:pt idx="349">
                  <c:v>1.0979999999999974E-4</c:v>
                </c:pt>
                <c:pt idx="350">
                  <c:v>1.0850000000000009E-4</c:v>
                </c:pt>
                <c:pt idx="351">
                  <c:v>1.0730000000000028E-4</c:v>
                </c:pt>
                <c:pt idx="352">
                  <c:v>1.0629999999999971E-4</c:v>
                </c:pt>
                <c:pt idx="353">
                  <c:v>1.0530000000000001E-4</c:v>
                </c:pt>
                <c:pt idx="354">
                  <c:v>1.0460000000000027E-4</c:v>
                </c:pt>
                <c:pt idx="355">
                  <c:v>1.0379999999999981E-4</c:v>
                </c:pt>
                <c:pt idx="356">
                  <c:v>1.0319999999999991E-4</c:v>
                </c:pt>
                <c:pt idx="357">
                  <c:v>1.026E-4</c:v>
                </c:pt>
                <c:pt idx="358">
                  <c:v>1.0209999999999993E-4</c:v>
                </c:pt>
                <c:pt idx="359">
                  <c:v>1.0159999999999987E-4</c:v>
                </c:pt>
                <c:pt idx="360">
                  <c:v>1.0110000000000023E-4</c:v>
                </c:pt>
                <c:pt idx="361">
                  <c:v>1.0070000000000001E-4</c:v>
                </c:pt>
                <c:pt idx="362">
                  <c:v>1.0019999999999994E-4</c:v>
                </c:pt>
                <c:pt idx="363">
                  <c:v>9.9800000000000149E-5</c:v>
                </c:pt>
                <c:pt idx="364">
                  <c:v>9.9199999999999809E-5</c:v>
                </c:pt>
                <c:pt idx="365">
                  <c:v>9.8699999999999743E-5</c:v>
                </c:pt>
                <c:pt idx="366">
                  <c:v>9.820000000000011E-5</c:v>
                </c:pt>
                <c:pt idx="367">
                  <c:v>9.7799999999999884E-5</c:v>
                </c:pt>
                <c:pt idx="368">
                  <c:v>9.7400000000000091E-5</c:v>
                </c:pt>
                <c:pt idx="369">
                  <c:v>9.6999999999999864E-5</c:v>
                </c:pt>
                <c:pt idx="370">
                  <c:v>9.6500000000000231E-5</c:v>
                </c:pt>
                <c:pt idx="371">
                  <c:v>9.6200000000000278E-5</c:v>
                </c:pt>
                <c:pt idx="372">
                  <c:v>9.5800000000000052E-5</c:v>
                </c:pt>
                <c:pt idx="373">
                  <c:v>9.5399999999999825E-5</c:v>
                </c:pt>
                <c:pt idx="374">
                  <c:v>9.5000000000000032E-5</c:v>
                </c:pt>
                <c:pt idx="375">
                  <c:v>9.4599999999999806E-5</c:v>
                </c:pt>
                <c:pt idx="376">
                  <c:v>9.4399999999999692E-5</c:v>
                </c:pt>
                <c:pt idx="377">
                  <c:v>9.4000000000000333E-5</c:v>
                </c:pt>
                <c:pt idx="378">
                  <c:v>9.3699999999999947E-5</c:v>
                </c:pt>
                <c:pt idx="379">
                  <c:v>9.329999999999972E-5</c:v>
                </c:pt>
                <c:pt idx="380">
                  <c:v>9.2999999999999767E-5</c:v>
                </c:pt>
                <c:pt idx="381">
                  <c:v>9.2399999999999861E-5</c:v>
                </c:pt>
                <c:pt idx="382">
                  <c:v>9.1999999999999634E-5</c:v>
                </c:pt>
                <c:pt idx="383">
                  <c:v>1.0049999999999989E-4</c:v>
                </c:pt>
                <c:pt idx="384">
                  <c:v>9.820000000000011E-5</c:v>
                </c:pt>
                <c:pt idx="385">
                  <c:v>9.6399999999999958E-5</c:v>
                </c:pt>
                <c:pt idx="386">
                  <c:v>9.4699999999999646E-5</c:v>
                </c:pt>
                <c:pt idx="387">
                  <c:v>9.329999999999972E-5</c:v>
                </c:pt>
                <c:pt idx="388">
                  <c:v>9.2099999999999908E-5</c:v>
                </c:pt>
                <c:pt idx="389">
                  <c:v>9.0999999999999935E-5</c:v>
                </c:pt>
                <c:pt idx="390">
                  <c:v>9.0100000000000076E-5</c:v>
                </c:pt>
                <c:pt idx="391">
                  <c:v>8.9300000000000056E-5</c:v>
                </c:pt>
                <c:pt idx="392">
                  <c:v>8.8500000000000037E-5</c:v>
                </c:pt>
                <c:pt idx="393">
                  <c:v>8.7900000000000131E-5</c:v>
                </c:pt>
                <c:pt idx="394">
                  <c:v>8.7400000000000064E-5</c:v>
                </c:pt>
                <c:pt idx="395">
                  <c:v>8.6800000000000158E-5</c:v>
                </c:pt>
                <c:pt idx="396">
                  <c:v>8.6300000000000092E-5</c:v>
                </c:pt>
                <c:pt idx="397">
                  <c:v>8.5800000000000026E-5</c:v>
                </c:pt>
                <c:pt idx="398">
                  <c:v>8.5199999999999686E-5</c:v>
                </c:pt>
                <c:pt idx="399">
                  <c:v>8.4700000000000053E-5</c:v>
                </c:pt>
                <c:pt idx="400">
                  <c:v>8.4199999999999987E-5</c:v>
                </c:pt>
                <c:pt idx="401">
                  <c:v>8.379999999999976E-5</c:v>
                </c:pt>
                <c:pt idx="402">
                  <c:v>8.3399999999999967E-5</c:v>
                </c:pt>
                <c:pt idx="403">
                  <c:v>8.3000000000000174E-5</c:v>
                </c:pt>
                <c:pt idx="404">
                  <c:v>8.2599999999999948E-5</c:v>
                </c:pt>
                <c:pt idx="405">
                  <c:v>8.2199999999999721E-5</c:v>
                </c:pt>
                <c:pt idx="406">
                  <c:v>8.2000000000000042E-5</c:v>
                </c:pt>
                <c:pt idx="407">
                  <c:v>8.1499999999999975E-5</c:v>
                </c:pt>
                <c:pt idx="408">
                  <c:v>8.1299999999999862E-5</c:v>
                </c:pt>
                <c:pt idx="409">
                  <c:v>8.0999999999999909E-5</c:v>
                </c:pt>
                <c:pt idx="410">
                  <c:v>8.0600000000000116E-5</c:v>
                </c:pt>
                <c:pt idx="411">
                  <c:v>8.0300000000000163E-5</c:v>
                </c:pt>
                <c:pt idx="412">
                  <c:v>7.9999999999999776E-5</c:v>
                </c:pt>
                <c:pt idx="413">
                  <c:v>7.9700000000000257E-5</c:v>
                </c:pt>
                <c:pt idx="414">
                  <c:v>7.939999999999987E-5</c:v>
                </c:pt>
                <c:pt idx="415">
                  <c:v>7.8900000000000237E-5</c:v>
                </c:pt>
                <c:pt idx="416">
                  <c:v>7.8500000000000011E-5</c:v>
                </c:pt>
                <c:pt idx="417">
                  <c:v>7.8099999999999784E-5</c:v>
                </c:pt>
                <c:pt idx="418">
                  <c:v>7.7699999999999991E-5</c:v>
                </c:pt>
                <c:pt idx="419">
                  <c:v>7.7400000000000038E-5</c:v>
                </c:pt>
                <c:pt idx="420">
                  <c:v>7.7100000000000085E-5</c:v>
                </c:pt>
                <c:pt idx="421">
                  <c:v>7.6700000000000292E-5</c:v>
                </c:pt>
                <c:pt idx="422">
                  <c:v>8.3499999999999807E-5</c:v>
                </c:pt>
                <c:pt idx="423">
                  <c:v>8.1700000000000089E-5</c:v>
                </c:pt>
                <c:pt idx="424">
                  <c:v>8.0099999999999616E-5</c:v>
                </c:pt>
                <c:pt idx="425">
                  <c:v>7.8900000000000237E-5</c:v>
                </c:pt>
                <c:pt idx="426">
                  <c:v>7.7800000000000265E-5</c:v>
                </c:pt>
                <c:pt idx="427">
                  <c:v>7.6799999999999698E-5</c:v>
                </c:pt>
                <c:pt idx="428">
                  <c:v>7.6000000000000113E-5</c:v>
                </c:pt>
                <c:pt idx="429">
                  <c:v>7.5200000000000093E-5</c:v>
                </c:pt>
                <c:pt idx="430">
                  <c:v>7.4599999999999753E-5</c:v>
                </c:pt>
                <c:pt idx="431">
                  <c:v>7.3900000000000007E-5</c:v>
                </c:pt>
                <c:pt idx="432">
                  <c:v>7.3199999999999828E-5</c:v>
                </c:pt>
                <c:pt idx="433">
                  <c:v>7.2599999999999922E-5</c:v>
                </c:pt>
                <c:pt idx="434">
                  <c:v>7.2099999999999855E-5</c:v>
                </c:pt>
                <c:pt idx="435">
                  <c:v>7.1700000000000062E-5</c:v>
                </c:pt>
                <c:pt idx="436">
                  <c:v>7.1300000000000269E-5</c:v>
                </c:pt>
                <c:pt idx="437">
                  <c:v>7.0799999999999769E-5</c:v>
                </c:pt>
                <c:pt idx="438">
                  <c:v>7.040000000000041E-5</c:v>
                </c:pt>
                <c:pt idx="439">
                  <c:v>7.0100000000000023E-5</c:v>
                </c:pt>
                <c:pt idx="440">
                  <c:v>6.980000000000007E-5</c:v>
                </c:pt>
                <c:pt idx="441">
                  <c:v>6.9500000000000117E-5</c:v>
                </c:pt>
                <c:pt idx="442">
                  <c:v>6.9200000000000164E-5</c:v>
                </c:pt>
                <c:pt idx="443">
                  <c:v>6.8899999999999777E-5</c:v>
                </c:pt>
                <c:pt idx="444">
                  <c:v>6.8600000000000258E-5</c:v>
                </c:pt>
                <c:pt idx="445">
                  <c:v>6.8300000000000305E-5</c:v>
                </c:pt>
                <c:pt idx="446">
                  <c:v>6.8100000000000192E-5</c:v>
                </c:pt>
                <c:pt idx="447">
                  <c:v>5.9700000000000204E-5</c:v>
                </c:pt>
                <c:pt idx="448">
                  <c:v>2.9700000000000126E-5</c:v>
                </c:pt>
                <c:pt idx="449">
                  <c:v>5.300000000000183E-6</c:v>
                </c:pt>
                <c:pt idx="450">
                  <c:v>-1.450000000000019E-5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-3.5000000000000309E-6</c:v>
                </c:pt>
                <c:pt idx="474">
                  <c:v>-1.1300000000000112E-5</c:v>
                </c:pt>
                <c:pt idx="475">
                  <c:v>-2.2700000000000064E-5</c:v>
                </c:pt>
                <c:pt idx="476">
                  <c:v>-3.709999999999998E-5</c:v>
                </c:pt>
                <c:pt idx="477">
                  <c:v>-5.4300000000000181E-5</c:v>
                </c:pt>
                <c:pt idx="478">
                  <c:v>-7.3600000000000054E-5</c:v>
                </c:pt>
                <c:pt idx="479">
                  <c:v>-9.5000000000000032E-5</c:v>
                </c:pt>
                <c:pt idx="480">
                  <c:v>-1.1800000000000005E-4</c:v>
                </c:pt>
                <c:pt idx="481">
                  <c:v>-1.9559999999999977E-4</c:v>
                </c:pt>
                <c:pt idx="482">
                  <c:v>-2.8479999999999998E-4</c:v>
                </c:pt>
                <c:pt idx="483">
                  <c:v>-3.7310000000000034E-4</c:v>
                </c:pt>
                <c:pt idx="484">
                  <c:v>-4.6040000000000013E-4</c:v>
                </c:pt>
                <c:pt idx="485">
                  <c:v>-5.4659999999999995E-4</c:v>
                </c:pt>
                <c:pt idx="486">
                  <c:v>-6.3170000000000023E-4</c:v>
                </c:pt>
                <c:pt idx="487">
                  <c:v>-7.1539999999999972E-4</c:v>
                </c:pt>
                <c:pt idx="488">
                  <c:v>-7.9759999999999987E-4</c:v>
                </c:pt>
                <c:pt idx="489">
                  <c:v>-8.784000000000001E-4</c:v>
                </c:pt>
                <c:pt idx="490">
                  <c:v>-9.5750000000000002E-4</c:v>
                </c:pt>
                <c:pt idx="491">
                  <c:v>-1.0349999999999999E-3</c:v>
                </c:pt>
                <c:pt idx="492">
                  <c:v>-1.1108000000000003E-3</c:v>
                </c:pt>
                <c:pt idx="493">
                  <c:v>-1.1849E-3</c:v>
                </c:pt>
                <c:pt idx="494">
                  <c:v>-1.2572E-3</c:v>
                </c:pt>
                <c:pt idx="495">
                  <c:v>-1.3276999999999998E-3</c:v>
                </c:pt>
                <c:pt idx="496">
                  <c:v>-1.3963999999999999E-3</c:v>
                </c:pt>
                <c:pt idx="497">
                  <c:v>-1.4580999999999999E-3</c:v>
                </c:pt>
                <c:pt idx="498">
                  <c:v>-1.4706999999999997E-3</c:v>
                </c:pt>
                <c:pt idx="499">
                  <c:v>-1.4847999999999997E-3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506944"/>
        <c:axId val="131508864"/>
      </c:scatterChart>
      <c:valAx>
        <c:axId val="131506944"/>
        <c:scaling>
          <c:orientation val="minMax"/>
          <c:max val="2165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Distance ( ft )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31508864"/>
        <c:crosses val="autoZero"/>
        <c:crossBetween val="midCat"/>
        <c:majorUnit val="10000"/>
      </c:valAx>
      <c:valAx>
        <c:axId val="131508864"/>
        <c:scaling>
          <c:orientation val="minMax"/>
          <c:max val="5.000000000000001E-3"/>
          <c:min val="-1.0000000000000002E-3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CF-CEQ</a:t>
                </a:r>
                <a:r>
                  <a:rPr lang="en-US" sz="1600" baseline="0"/>
                  <a:t>   (g/ml)</a:t>
                </a:r>
                <a:endParaRPr lang="en-US" sz="1600"/>
              </a:p>
            </c:rich>
          </c:tx>
          <c:layout/>
          <c:overlay val="0"/>
        </c:title>
        <c:numFmt formatCode="0.0E+00" sourceLinked="0"/>
        <c:majorTickMark val="out"/>
        <c:minorTickMark val="none"/>
        <c:tickLblPos val="nextTo"/>
        <c:crossAx val="131506944"/>
        <c:crosses val="autoZero"/>
        <c:crossBetween val="midCat"/>
        <c:majorUnit val="5.000000000000001E-3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94343609591175"/>
          <c:y val="0.13839933400577564"/>
          <c:w val="0.70444295526888923"/>
          <c:h val="0.68921660834062404"/>
        </c:manualLayout>
      </c:layout>
      <c:scatterChart>
        <c:scatterStyle val="smoothMarker"/>
        <c:varyColors val="0"/>
        <c:ser>
          <c:idx val="0"/>
          <c:order val="1"/>
          <c:tx>
            <c:v>GOR=1000</c:v>
          </c:tx>
          <c:spPr>
            <a:ln w="38100"/>
          </c:spPr>
          <c:marker>
            <c:symbol val="none"/>
          </c:marker>
          <c:xVal>
            <c:numRef>
              <c:f>'include 10000'!$AS$18:$AS$517</c:f>
              <c:numCache>
                <c:formatCode>0.00E+00</c:formatCode>
                <c:ptCount val="500"/>
                <c:pt idx="0">
                  <c:v>43.213999999999999</c:v>
                </c:pt>
                <c:pt idx="1">
                  <c:v>86.427000000000007</c:v>
                </c:pt>
                <c:pt idx="2">
                  <c:v>129.63999999999999</c:v>
                </c:pt>
                <c:pt idx="3">
                  <c:v>172.85</c:v>
                </c:pt>
                <c:pt idx="4">
                  <c:v>216.07</c:v>
                </c:pt>
                <c:pt idx="5">
                  <c:v>259.27999999999997</c:v>
                </c:pt>
                <c:pt idx="6">
                  <c:v>302.5</c:v>
                </c:pt>
                <c:pt idx="7">
                  <c:v>345.71</c:v>
                </c:pt>
                <c:pt idx="8">
                  <c:v>388.92</c:v>
                </c:pt>
                <c:pt idx="9">
                  <c:v>432.14</c:v>
                </c:pt>
                <c:pt idx="10">
                  <c:v>475.35</c:v>
                </c:pt>
                <c:pt idx="11">
                  <c:v>518.55999999999995</c:v>
                </c:pt>
                <c:pt idx="12">
                  <c:v>561.78</c:v>
                </c:pt>
                <c:pt idx="13">
                  <c:v>604.99</c:v>
                </c:pt>
                <c:pt idx="14">
                  <c:v>648.20000000000005</c:v>
                </c:pt>
                <c:pt idx="15">
                  <c:v>691.42</c:v>
                </c:pt>
                <c:pt idx="16">
                  <c:v>734.63</c:v>
                </c:pt>
                <c:pt idx="17">
                  <c:v>777.84</c:v>
                </c:pt>
                <c:pt idx="18">
                  <c:v>821.06</c:v>
                </c:pt>
                <c:pt idx="19">
                  <c:v>864.27</c:v>
                </c:pt>
                <c:pt idx="20">
                  <c:v>907.49</c:v>
                </c:pt>
                <c:pt idx="21">
                  <c:v>950.7</c:v>
                </c:pt>
                <c:pt idx="22">
                  <c:v>993.91</c:v>
                </c:pt>
                <c:pt idx="23">
                  <c:v>1037.0999999999999</c:v>
                </c:pt>
                <c:pt idx="24">
                  <c:v>1080.3</c:v>
                </c:pt>
                <c:pt idx="25">
                  <c:v>1123.5999999999999</c:v>
                </c:pt>
                <c:pt idx="26">
                  <c:v>1166.8</c:v>
                </c:pt>
                <c:pt idx="27">
                  <c:v>1210</c:v>
                </c:pt>
                <c:pt idx="28">
                  <c:v>1253.2</c:v>
                </c:pt>
                <c:pt idx="29">
                  <c:v>1296.4000000000001</c:v>
                </c:pt>
                <c:pt idx="30">
                  <c:v>1339.6</c:v>
                </c:pt>
                <c:pt idx="31">
                  <c:v>1382.8</c:v>
                </c:pt>
                <c:pt idx="32">
                  <c:v>1426</c:v>
                </c:pt>
                <c:pt idx="33">
                  <c:v>1469.3</c:v>
                </c:pt>
                <c:pt idx="34">
                  <c:v>1512.5</c:v>
                </c:pt>
                <c:pt idx="35">
                  <c:v>1555.7</c:v>
                </c:pt>
                <c:pt idx="36">
                  <c:v>1598.9</c:v>
                </c:pt>
                <c:pt idx="37">
                  <c:v>1642.1</c:v>
                </c:pt>
                <c:pt idx="38">
                  <c:v>1685.3</c:v>
                </c:pt>
                <c:pt idx="39">
                  <c:v>1728.5</c:v>
                </c:pt>
                <c:pt idx="40">
                  <c:v>1771.8</c:v>
                </c:pt>
                <c:pt idx="41">
                  <c:v>1815</c:v>
                </c:pt>
                <c:pt idx="42">
                  <c:v>1858.2</c:v>
                </c:pt>
                <c:pt idx="43">
                  <c:v>1901.4</c:v>
                </c:pt>
                <c:pt idx="44">
                  <c:v>1944.6</c:v>
                </c:pt>
                <c:pt idx="45">
                  <c:v>1987.8</c:v>
                </c:pt>
                <c:pt idx="46">
                  <c:v>2031</c:v>
                </c:pt>
                <c:pt idx="47">
                  <c:v>2074.3000000000002</c:v>
                </c:pt>
                <c:pt idx="48">
                  <c:v>2117.5</c:v>
                </c:pt>
                <c:pt idx="49">
                  <c:v>2160.6999999999998</c:v>
                </c:pt>
                <c:pt idx="50">
                  <c:v>2203.9</c:v>
                </c:pt>
                <c:pt idx="51">
                  <c:v>2247.1</c:v>
                </c:pt>
                <c:pt idx="52">
                  <c:v>2290.3000000000002</c:v>
                </c:pt>
                <c:pt idx="53">
                  <c:v>2333.5</c:v>
                </c:pt>
                <c:pt idx="54">
                  <c:v>2376.6999999999998</c:v>
                </c:pt>
                <c:pt idx="55">
                  <c:v>2420</c:v>
                </c:pt>
                <c:pt idx="56">
                  <c:v>2463.1999999999998</c:v>
                </c:pt>
                <c:pt idx="57">
                  <c:v>2506.4</c:v>
                </c:pt>
                <c:pt idx="58">
                  <c:v>2549.6</c:v>
                </c:pt>
                <c:pt idx="59">
                  <c:v>2592.8000000000002</c:v>
                </c:pt>
                <c:pt idx="60">
                  <c:v>2636</c:v>
                </c:pt>
                <c:pt idx="61">
                  <c:v>2679.2</c:v>
                </c:pt>
                <c:pt idx="62">
                  <c:v>2722.5</c:v>
                </c:pt>
                <c:pt idx="63">
                  <c:v>2765.7</c:v>
                </c:pt>
                <c:pt idx="64">
                  <c:v>2808.9</c:v>
                </c:pt>
                <c:pt idx="65">
                  <c:v>2852.1</c:v>
                </c:pt>
                <c:pt idx="66">
                  <c:v>2895.3</c:v>
                </c:pt>
                <c:pt idx="67">
                  <c:v>2938.5</c:v>
                </c:pt>
                <c:pt idx="68">
                  <c:v>2981.7</c:v>
                </c:pt>
                <c:pt idx="69">
                  <c:v>3025</c:v>
                </c:pt>
                <c:pt idx="70">
                  <c:v>3068.2</c:v>
                </c:pt>
                <c:pt idx="71">
                  <c:v>3111.4</c:v>
                </c:pt>
                <c:pt idx="72">
                  <c:v>3154.6</c:v>
                </c:pt>
                <c:pt idx="73">
                  <c:v>3197.8</c:v>
                </c:pt>
                <c:pt idx="74">
                  <c:v>3241</c:v>
                </c:pt>
                <c:pt idx="75">
                  <c:v>3284.2</c:v>
                </c:pt>
                <c:pt idx="76">
                  <c:v>3327.4</c:v>
                </c:pt>
                <c:pt idx="77">
                  <c:v>3370.7</c:v>
                </c:pt>
                <c:pt idx="78">
                  <c:v>3413.9</c:v>
                </c:pt>
                <c:pt idx="79">
                  <c:v>3457.1</c:v>
                </c:pt>
                <c:pt idx="80">
                  <c:v>3500.3</c:v>
                </c:pt>
                <c:pt idx="81">
                  <c:v>3543.5</c:v>
                </c:pt>
                <c:pt idx="82">
                  <c:v>3586.7</c:v>
                </c:pt>
                <c:pt idx="83">
                  <c:v>3629.9</c:v>
                </c:pt>
                <c:pt idx="84">
                  <c:v>3673.2</c:v>
                </c:pt>
                <c:pt idx="85">
                  <c:v>3716.4</c:v>
                </c:pt>
                <c:pt idx="86">
                  <c:v>3759.6</c:v>
                </c:pt>
                <c:pt idx="87">
                  <c:v>3802.8</c:v>
                </c:pt>
                <c:pt idx="88">
                  <c:v>3846</c:v>
                </c:pt>
                <c:pt idx="89">
                  <c:v>3889.2</c:v>
                </c:pt>
                <c:pt idx="90">
                  <c:v>3932.4</c:v>
                </c:pt>
                <c:pt idx="91">
                  <c:v>3975.6</c:v>
                </c:pt>
                <c:pt idx="92">
                  <c:v>4018.9</c:v>
                </c:pt>
                <c:pt idx="93">
                  <c:v>4062.1</c:v>
                </c:pt>
                <c:pt idx="94">
                  <c:v>4105.3</c:v>
                </c:pt>
                <c:pt idx="95">
                  <c:v>4148.5</c:v>
                </c:pt>
                <c:pt idx="96">
                  <c:v>4191.7</c:v>
                </c:pt>
                <c:pt idx="97">
                  <c:v>4234.8999999999996</c:v>
                </c:pt>
                <c:pt idx="98">
                  <c:v>4278.1000000000004</c:v>
                </c:pt>
                <c:pt idx="99">
                  <c:v>4321.3999999999996</c:v>
                </c:pt>
                <c:pt idx="100">
                  <c:v>4364.6000000000004</c:v>
                </c:pt>
                <c:pt idx="101">
                  <c:v>4407.8</c:v>
                </c:pt>
                <c:pt idx="102">
                  <c:v>4451</c:v>
                </c:pt>
                <c:pt idx="103">
                  <c:v>4494.2</c:v>
                </c:pt>
                <c:pt idx="104">
                  <c:v>4537.3999999999996</c:v>
                </c:pt>
                <c:pt idx="105">
                  <c:v>4580.6000000000004</c:v>
                </c:pt>
                <c:pt idx="106">
                  <c:v>4623.8999999999996</c:v>
                </c:pt>
                <c:pt idx="107">
                  <c:v>4667.1000000000004</c:v>
                </c:pt>
                <c:pt idx="108">
                  <c:v>4710.3</c:v>
                </c:pt>
                <c:pt idx="109">
                  <c:v>4753.5</c:v>
                </c:pt>
                <c:pt idx="110">
                  <c:v>4796.7</c:v>
                </c:pt>
                <c:pt idx="111">
                  <c:v>4839.8999999999996</c:v>
                </c:pt>
                <c:pt idx="112">
                  <c:v>4883.1000000000004</c:v>
                </c:pt>
                <c:pt idx="113">
                  <c:v>4926.3</c:v>
                </c:pt>
                <c:pt idx="114">
                  <c:v>4969.6000000000004</c:v>
                </c:pt>
                <c:pt idx="115">
                  <c:v>5012.8</c:v>
                </c:pt>
                <c:pt idx="116">
                  <c:v>5056</c:v>
                </c:pt>
                <c:pt idx="117">
                  <c:v>5099.2</c:v>
                </c:pt>
                <c:pt idx="118">
                  <c:v>5142.3999999999996</c:v>
                </c:pt>
                <c:pt idx="119">
                  <c:v>5185.6000000000004</c:v>
                </c:pt>
                <c:pt idx="120">
                  <c:v>5228.8</c:v>
                </c:pt>
                <c:pt idx="121">
                  <c:v>5272.1</c:v>
                </c:pt>
                <c:pt idx="122">
                  <c:v>5315.3</c:v>
                </c:pt>
                <c:pt idx="123">
                  <c:v>5358.5</c:v>
                </c:pt>
                <c:pt idx="124">
                  <c:v>5401.7</c:v>
                </c:pt>
                <c:pt idx="125">
                  <c:v>5444.9</c:v>
                </c:pt>
                <c:pt idx="126">
                  <c:v>5488.1</c:v>
                </c:pt>
                <c:pt idx="127">
                  <c:v>5531.3</c:v>
                </c:pt>
                <c:pt idx="128">
                  <c:v>5574.6</c:v>
                </c:pt>
                <c:pt idx="129">
                  <c:v>5617.8</c:v>
                </c:pt>
                <c:pt idx="130">
                  <c:v>5661</c:v>
                </c:pt>
                <c:pt idx="131">
                  <c:v>5704.2</c:v>
                </c:pt>
                <c:pt idx="132">
                  <c:v>5747.4</c:v>
                </c:pt>
                <c:pt idx="133">
                  <c:v>5790.6</c:v>
                </c:pt>
                <c:pt idx="134">
                  <c:v>5833.8</c:v>
                </c:pt>
                <c:pt idx="135">
                  <c:v>5877</c:v>
                </c:pt>
                <c:pt idx="136">
                  <c:v>5920.3</c:v>
                </c:pt>
                <c:pt idx="137">
                  <c:v>5963.5</c:v>
                </c:pt>
                <c:pt idx="138">
                  <c:v>6006.7</c:v>
                </c:pt>
                <c:pt idx="139">
                  <c:v>6049.9</c:v>
                </c:pt>
                <c:pt idx="140">
                  <c:v>6093.1</c:v>
                </c:pt>
                <c:pt idx="141">
                  <c:v>6136.3</c:v>
                </c:pt>
                <c:pt idx="142">
                  <c:v>6179.5</c:v>
                </c:pt>
                <c:pt idx="143">
                  <c:v>6222.8</c:v>
                </c:pt>
                <c:pt idx="144">
                  <c:v>6266</c:v>
                </c:pt>
                <c:pt idx="145">
                  <c:v>6309.2</c:v>
                </c:pt>
                <c:pt idx="146">
                  <c:v>6352.4</c:v>
                </c:pt>
                <c:pt idx="147">
                  <c:v>6395.6</c:v>
                </c:pt>
                <c:pt idx="148">
                  <c:v>6438.8</c:v>
                </c:pt>
                <c:pt idx="149">
                  <c:v>6482</c:v>
                </c:pt>
                <c:pt idx="150">
                  <c:v>6525.2</c:v>
                </c:pt>
                <c:pt idx="151">
                  <c:v>6568.5</c:v>
                </c:pt>
                <c:pt idx="152">
                  <c:v>6611.7</c:v>
                </c:pt>
                <c:pt idx="153">
                  <c:v>6654.9</c:v>
                </c:pt>
                <c:pt idx="154">
                  <c:v>6698.1</c:v>
                </c:pt>
                <c:pt idx="155">
                  <c:v>6741.3</c:v>
                </c:pt>
                <c:pt idx="156">
                  <c:v>6784.5</c:v>
                </c:pt>
                <c:pt idx="157">
                  <c:v>6827.7</c:v>
                </c:pt>
                <c:pt idx="158">
                  <c:v>6871</c:v>
                </c:pt>
                <c:pt idx="159">
                  <c:v>6914.2</c:v>
                </c:pt>
                <c:pt idx="160">
                  <c:v>6957.4</c:v>
                </c:pt>
                <c:pt idx="161">
                  <c:v>7000.6</c:v>
                </c:pt>
                <c:pt idx="162">
                  <c:v>7043.8</c:v>
                </c:pt>
                <c:pt idx="163">
                  <c:v>7087</c:v>
                </c:pt>
                <c:pt idx="164">
                  <c:v>7130.2</c:v>
                </c:pt>
                <c:pt idx="165">
                  <c:v>7173.5</c:v>
                </c:pt>
                <c:pt idx="166">
                  <c:v>7216.7</c:v>
                </c:pt>
                <c:pt idx="167">
                  <c:v>7259.9</c:v>
                </c:pt>
                <c:pt idx="168">
                  <c:v>7303.1</c:v>
                </c:pt>
                <c:pt idx="169">
                  <c:v>7346.3</c:v>
                </c:pt>
                <c:pt idx="170">
                  <c:v>7389.5</c:v>
                </c:pt>
                <c:pt idx="171">
                  <c:v>7432.7</c:v>
                </c:pt>
                <c:pt idx="172">
                  <c:v>7475.9</c:v>
                </c:pt>
                <c:pt idx="173">
                  <c:v>7519.2</c:v>
                </c:pt>
                <c:pt idx="174">
                  <c:v>7562.4</c:v>
                </c:pt>
                <c:pt idx="175">
                  <c:v>7605.6</c:v>
                </c:pt>
                <c:pt idx="176">
                  <c:v>7648.8</c:v>
                </c:pt>
                <c:pt idx="177">
                  <c:v>7692</c:v>
                </c:pt>
                <c:pt idx="178">
                  <c:v>7735.2</c:v>
                </c:pt>
                <c:pt idx="179">
                  <c:v>7778.4</c:v>
                </c:pt>
                <c:pt idx="180">
                  <c:v>7821.7</c:v>
                </c:pt>
                <c:pt idx="181">
                  <c:v>7864.9</c:v>
                </c:pt>
                <c:pt idx="182">
                  <c:v>7908.1</c:v>
                </c:pt>
                <c:pt idx="183">
                  <c:v>7951.3</c:v>
                </c:pt>
                <c:pt idx="184">
                  <c:v>7994.5</c:v>
                </c:pt>
                <c:pt idx="185">
                  <c:v>8037.7</c:v>
                </c:pt>
                <c:pt idx="186">
                  <c:v>8080.9</c:v>
                </c:pt>
                <c:pt idx="187">
                  <c:v>8124.2</c:v>
                </c:pt>
                <c:pt idx="188">
                  <c:v>8167.4</c:v>
                </c:pt>
                <c:pt idx="189">
                  <c:v>8210.6</c:v>
                </c:pt>
                <c:pt idx="190">
                  <c:v>8253.7999999999993</c:v>
                </c:pt>
                <c:pt idx="191">
                  <c:v>8297</c:v>
                </c:pt>
                <c:pt idx="192">
                  <c:v>8340.2000000000007</c:v>
                </c:pt>
                <c:pt idx="193">
                  <c:v>8383.4</c:v>
                </c:pt>
                <c:pt idx="194">
                  <c:v>8426.6</c:v>
                </c:pt>
                <c:pt idx="195">
                  <c:v>8469.9</c:v>
                </c:pt>
                <c:pt idx="196">
                  <c:v>8513.1</c:v>
                </c:pt>
                <c:pt idx="197">
                  <c:v>8556.2999999999993</c:v>
                </c:pt>
                <c:pt idx="198">
                  <c:v>8599.5</c:v>
                </c:pt>
                <c:pt idx="199">
                  <c:v>8642.7000000000007</c:v>
                </c:pt>
                <c:pt idx="200">
                  <c:v>8685.9</c:v>
                </c:pt>
                <c:pt idx="201">
                  <c:v>8729.1</c:v>
                </c:pt>
                <c:pt idx="202">
                  <c:v>8772.4</c:v>
                </c:pt>
                <c:pt idx="203">
                  <c:v>8815.6</c:v>
                </c:pt>
                <c:pt idx="204">
                  <c:v>8858.7999999999993</c:v>
                </c:pt>
                <c:pt idx="205">
                  <c:v>8902</c:v>
                </c:pt>
                <c:pt idx="206">
                  <c:v>8945.2000000000007</c:v>
                </c:pt>
                <c:pt idx="207">
                  <c:v>8988.4</c:v>
                </c:pt>
                <c:pt idx="208">
                  <c:v>9031.6</c:v>
                </c:pt>
                <c:pt idx="209">
                  <c:v>9074.9</c:v>
                </c:pt>
                <c:pt idx="210">
                  <c:v>9118.1</c:v>
                </c:pt>
                <c:pt idx="211">
                  <c:v>9161.2999999999993</c:v>
                </c:pt>
                <c:pt idx="212">
                  <c:v>9204.5</c:v>
                </c:pt>
                <c:pt idx="213">
                  <c:v>9247.7000000000007</c:v>
                </c:pt>
                <c:pt idx="214">
                  <c:v>9290.9</c:v>
                </c:pt>
                <c:pt idx="215">
                  <c:v>9334.1</c:v>
                </c:pt>
                <c:pt idx="216">
                  <c:v>9377.2999999999993</c:v>
                </c:pt>
                <c:pt idx="217">
                  <c:v>9420.6</c:v>
                </c:pt>
                <c:pt idx="218">
                  <c:v>9463.7999999999993</c:v>
                </c:pt>
                <c:pt idx="219">
                  <c:v>9507</c:v>
                </c:pt>
                <c:pt idx="220">
                  <c:v>9550.2000000000007</c:v>
                </c:pt>
                <c:pt idx="221">
                  <c:v>9593.4</c:v>
                </c:pt>
                <c:pt idx="222">
                  <c:v>9636.6</c:v>
                </c:pt>
                <c:pt idx="223">
                  <c:v>9679.7999999999993</c:v>
                </c:pt>
                <c:pt idx="224">
                  <c:v>9723.1</c:v>
                </c:pt>
                <c:pt idx="225">
                  <c:v>9766.2999999999993</c:v>
                </c:pt>
                <c:pt idx="226">
                  <c:v>9809.5</c:v>
                </c:pt>
                <c:pt idx="227">
                  <c:v>9852.7000000000007</c:v>
                </c:pt>
                <c:pt idx="228">
                  <c:v>9895.9</c:v>
                </c:pt>
                <c:pt idx="229">
                  <c:v>9939.1</c:v>
                </c:pt>
                <c:pt idx="230">
                  <c:v>9982.2999999999993</c:v>
                </c:pt>
                <c:pt idx="231">
                  <c:v>10026</c:v>
                </c:pt>
                <c:pt idx="232">
                  <c:v>10069</c:v>
                </c:pt>
                <c:pt idx="233">
                  <c:v>10112</c:v>
                </c:pt>
                <c:pt idx="234">
                  <c:v>10155</c:v>
                </c:pt>
                <c:pt idx="235">
                  <c:v>10198</c:v>
                </c:pt>
                <c:pt idx="236">
                  <c:v>10242</c:v>
                </c:pt>
                <c:pt idx="237">
                  <c:v>10285</c:v>
                </c:pt>
                <c:pt idx="238">
                  <c:v>10328</c:v>
                </c:pt>
                <c:pt idx="239">
                  <c:v>10371</c:v>
                </c:pt>
                <c:pt idx="240">
                  <c:v>10414</c:v>
                </c:pt>
                <c:pt idx="241">
                  <c:v>10458</c:v>
                </c:pt>
                <c:pt idx="242">
                  <c:v>10501</c:v>
                </c:pt>
                <c:pt idx="243">
                  <c:v>10544</c:v>
                </c:pt>
                <c:pt idx="244">
                  <c:v>10587</c:v>
                </c:pt>
                <c:pt idx="245">
                  <c:v>10631</c:v>
                </c:pt>
                <c:pt idx="246">
                  <c:v>10674</c:v>
                </c:pt>
                <c:pt idx="247">
                  <c:v>10717</c:v>
                </c:pt>
                <c:pt idx="248">
                  <c:v>10760</c:v>
                </c:pt>
                <c:pt idx="249">
                  <c:v>10803</c:v>
                </c:pt>
                <c:pt idx="250">
                  <c:v>10847</c:v>
                </c:pt>
                <c:pt idx="251">
                  <c:v>10890</c:v>
                </c:pt>
                <c:pt idx="252">
                  <c:v>10933</c:v>
                </c:pt>
                <c:pt idx="253">
                  <c:v>10976</c:v>
                </c:pt>
                <c:pt idx="254">
                  <c:v>11019</c:v>
                </c:pt>
                <c:pt idx="255">
                  <c:v>11063</c:v>
                </c:pt>
                <c:pt idx="256">
                  <c:v>11106</c:v>
                </c:pt>
                <c:pt idx="257">
                  <c:v>11149</c:v>
                </c:pt>
                <c:pt idx="258">
                  <c:v>11192</c:v>
                </c:pt>
                <c:pt idx="259">
                  <c:v>11236</c:v>
                </c:pt>
                <c:pt idx="260">
                  <c:v>11279</c:v>
                </c:pt>
                <c:pt idx="261">
                  <c:v>11322</c:v>
                </c:pt>
                <c:pt idx="262">
                  <c:v>11365</c:v>
                </c:pt>
                <c:pt idx="263">
                  <c:v>11408</c:v>
                </c:pt>
                <c:pt idx="264">
                  <c:v>11452</c:v>
                </c:pt>
                <c:pt idx="265">
                  <c:v>11495</c:v>
                </c:pt>
                <c:pt idx="266">
                  <c:v>11538</c:v>
                </c:pt>
                <c:pt idx="267">
                  <c:v>11581</c:v>
                </c:pt>
                <c:pt idx="268">
                  <c:v>11624</c:v>
                </c:pt>
                <c:pt idx="269">
                  <c:v>11668</c:v>
                </c:pt>
                <c:pt idx="270">
                  <c:v>11711</c:v>
                </c:pt>
                <c:pt idx="271">
                  <c:v>11754</c:v>
                </c:pt>
                <c:pt idx="272">
                  <c:v>11797</c:v>
                </c:pt>
                <c:pt idx="273">
                  <c:v>11841</c:v>
                </c:pt>
                <c:pt idx="274">
                  <c:v>11884</c:v>
                </c:pt>
                <c:pt idx="275">
                  <c:v>11927</c:v>
                </c:pt>
                <c:pt idx="276">
                  <c:v>11970</c:v>
                </c:pt>
                <c:pt idx="277">
                  <c:v>12013</c:v>
                </c:pt>
                <c:pt idx="278">
                  <c:v>12057</c:v>
                </c:pt>
                <c:pt idx="279">
                  <c:v>12100</c:v>
                </c:pt>
                <c:pt idx="280">
                  <c:v>12143</c:v>
                </c:pt>
                <c:pt idx="281">
                  <c:v>12186</c:v>
                </c:pt>
                <c:pt idx="282">
                  <c:v>12229</c:v>
                </c:pt>
                <c:pt idx="283">
                  <c:v>12273</c:v>
                </c:pt>
                <c:pt idx="284">
                  <c:v>12316</c:v>
                </c:pt>
                <c:pt idx="285">
                  <c:v>12359</c:v>
                </c:pt>
                <c:pt idx="286">
                  <c:v>12402</c:v>
                </c:pt>
                <c:pt idx="287">
                  <c:v>12446</c:v>
                </c:pt>
                <c:pt idx="288">
                  <c:v>12489</c:v>
                </c:pt>
                <c:pt idx="289">
                  <c:v>12532</c:v>
                </c:pt>
                <c:pt idx="290">
                  <c:v>12575</c:v>
                </c:pt>
                <c:pt idx="291">
                  <c:v>12618</c:v>
                </c:pt>
                <c:pt idx="292">
                  <c:v>12662</c:v>
                </c:pt>
                <c:pt idx="293">
                  <c:v>12705</c:v>
                </c:pt>
                <c:pt idx="294">
                  <c:v>12748</c:v>
                </c:pt>
                <c:pt idx="295">
                  <c:v>12791</c:v>
                </c:pt>
                <c:pt idx="296">
                  <c:v>12834</c:v>
                </c:pt>
                <c:pt idx="297">
                  <c:v>12878</c:v>
                </c:pt>
                <c:pt idx="298">
                  <c:v>12921</c:v>
                </c:pt>
                <c:pt idx="299">
                  <c:v>12964</c:v>
                </c:pt>
                <c:pt idx="300">
                  <c:v>13007</c:v>
                </c:pt>
                <c:pt idx="301">
                  <c:v>13050</c:v>
                </c:pt>
                <c:pt idx="302">
                  <c:v>13094</c:v>
                </c:pt>
                <c:pt idx="303">
                  <c:v>13137</c:v>
                </c:pt>
                <c:pt idx="304">
                  <c:v>13180</c:v>
                </c:pt>
                <c:pt idx="305">
                  <c:v>13223</c:v>
                </c:pt>
                <c:pt idx="306">
                  <c:v>13267</c:v>
                </c:pt>
                <c:pt idx="307">
                  <c:v>13310</c:v>
                </c:pt>
                <c:pt idx="308">
                  <c:v>13353</c:v>
                </c:pt>
                <c:pt idx="309">
                  <c:v>13396</c:v>
                </c:pt>
                <c:pt idx="310">
                  <c:v>13439</c:v>
                </c:pt>
                <c:pt idx="311">
                  <c:v>13483</c:v>
                </c:pt>
                <c:pt idx="312">
                  <c:v>13526</c:v>
                </c:pt>
                <c:pt idx="313">
                  <c:v>13569</c:v>
                </c:pt>
                <c:pt idx="314">
                  <c:v>13612</c:v>
                </c:pt>
                <c:pt idx="315">
                  <c:v>13655</c:v>
                </c:pt>
                <c:pt idx="316">
                  <c:v>13699</c:v>
                </c:pt>
                <c:pt idx="317">
                  <c:v>13742</c:v>
                </c:pt>
                <c:pt idx="318">
                  <c:v>13785</c:v>
                </c:pt>
                <c:pt idx="319">
                  <c:v>13828</c:v>
                </c:pt>
                <c:pt idx="320">
                  <c:v>13872</c:v>
                </c:pt>
                <c:pt idx="321">
                  <c:v>13915</c:v>
                </c:pt>
                <c:pt idx="322">
                  <c:v>13958</c:v>
                </c:pt>
                <c:pt idx="323">
                  <c:v>14001</c:v>
                </c:pt>
                <c:pt idx="324">
                  <c:v>14044</c:v>
                </c:pt>
                <c:pt idx="325">
                  <c:v>14088</c:v>
                </c:pt>
                <c:pt idx="326">
                  <c:v>14131</c:v>
                </c:pt>
                <c:pt idx="327">
                  <c:v>14174</c:v>
                </c:pt>
                <c:pt idx="328">
                  <c:v>14217</c:v>
                </c:pt>
                <c:pt idx="329">
                  <c:v>14260</c:v>
                </c:pt>
                <c:pt idx="330">
                  <c:v>14304</c:v>
                </c:pt>
                <c:pt idx="331">
                  <c:v>14347</c:v>
                </c:pt>
                <c:pt idx="332">
                  <c:v>14390</c:v>
                </c:pt>
                <c:pt idx="333">
                  <c:v>14433</c:v>
                </c:pt>
                <c:pt idx="334">
                  <c:v>14477</c:v>
                </c:pt>
                <c:pt idx="335">
                  <c:v>14520</c:v>
                </c:pt>
                <c:pt idx="336">
                  <c:v>14563</c:v>
                </c:pt>
                <c:pt idx="337">
                  <c:v>14606</c:v>
                </c:pt>
                <c:pt idx="338">
                  <c:v>14649</c:v>
                </c:pt>
                <c:pt idx="339">
                  <c:v>14693</c:v>
                </c:pt>
                <c:pt idx="340">
                  <c:v>14736</c:v>
                </c:pt>
                <c:pt idx="341">
                  <c:v>14779</c:v>
                </c:pt>
                <c:pt idx="342">
                  <c:v>14822</c:v>
                </c:pt>
                <c:pt idx="343">
                  <c:v>14865</c:v>
                </c:pt>
                <c:pt idx="344">
                  <c:v>14909</c:v>
                </c:pt>
                <c:pt idx="345">
                  <c:v>14952</c:v>
                </c:pt>
                <c:pt idx="346">
                  <c:v>14995</c:v>
                </c:pt>
                <c:pt idx="347">
                  <c:v>15038</c:v>
                </c:pt>
                <c:pt idx="348">
                  <c:v>15082</c:v>
                </c:pt>
                <c:pt idx="349">
                  <c:v>15125</c:v>
                </c:pt>
                <c:pt idx="350">
                  <c:v>15168</c:v>
                </c:pt>
                <c:pt idx="351">
                  <c:v>15211</c:v>
                </c:pt>
                <c:pt idx="352">
                  <c:v>15254</c:v>
                </c:pt>
                <c:pt idx="353">
                  <c:v>15298</c:v>
                </c:pt>
                <c:pt idx="354">
                  <c:v>15341</c:v>
                </c:pt>
                <c:pt idx="355">
                  <c:v>15384</c:v>
                </c:pt>
                <c:pt idx="356">
                  <c:v>15427</c:v>
                </c:pt>
                <c:pt idx="357">
                  <c:v>15470</c:v>
                </c:pt>
                <c:pt idx="358">
                  <c:v>15514</c:v>
                </c:pt>
                <c:pt idx="359">
                  <c:v>15557</c:v>
                </c:pt>
                <c:pt idx="360">
                  <c:v>15600</c:v>
                </c:pt>
                <c:pt idx="361">
                  <c:v>15643</c:v>
                </c:pt>
                <c:pt idx="362">
                  <c:v>15687</c:v>
                </c:pt>
                <c:pt idx="363">
                  <c:v>15730</c:v>
                </c:pt>
                <c:pt idx="364">
                  <c:v>15773</c:v>
                </c:pt>
                <c:pt idx="365">
                  <c:v>15816</c:v>
                </c:pt>
                <c:pt idx="366">
                  <c:v>15859</c:v>
                </c:pt>
                <c:pt idx="367">
                  <c:v>15903</c:v>
                </c:pt>
                <c:pt idx="368">
                  <c:v>15946</c:v>
                </c:pt>
                <c:pt idx="369">
                  <c:v>15989</c:v>
                </c:pt>
                <c:pt idx="370">
                  <c:v>16032</c:v>
                </c:pt>
                <c:pt idx="371">
                  <c:v>16075</c:v>
                </c:pt>
                <c:pt idx="372">
                  <c:v>16119</c:v>
                </c:pt>
                <c:pt idx="373">
                  <c:v>16162</c:v>
                </c:pt>
                <c:pt idx="374">
                  <c:v>16205</c:v>
                </c:pt>
                <c:pt idx="375">
                  <c:v>16248</c:v>
                </c:pt>
                <c:pt idx="376">
                  <c:v>16292</c:v>
                </c:pt>
                <c:pt idx="377">
                  <c:v>16335</c:v>
                </c:pt>
                <c:pt idx="378">
                  <c:v>16378</c:v>
                </c:pt>
                <c:pt idx="379">
                  <c:v>16421</c:v>
                </c:pt>
                <c:pt idx="380">
                  <c:v>16464</c:v>
                </c:pt>
                <c:pt idx="381">
                  <c:v>16508</c:v>
                </c:pt>
                <c:pt idx="382">
                  <c:v>16551</c:v>
                </c:pt>
                <c:pt idx="383">
                  <c:v>16594</c:v>
                </c:pt>
                <c:pt idx="384">
                  <c:v>16637</c:v>
                </c:pt>
                <c:pt idx="385">
                  <c:v>16680</c:v>
                </c:pt>
                <c:pt idx="386">
                  <c:v>16724</c:v>
                </c:pt>
                <c:pt idx="387">
                  <c:v>16767</c:v>
                </c:pt>
                <c:pt idx="388">
                  <c:v>16810</c:v>
                </c:pt>
                <c:pt idx="389">
                  <c:v>16853</c:v>
                </c:pt>
                <c:pt idx="390">
                  <c:v>16897</c:v>
                </c:pt>
                <c:pt idx="391">
                  <c:v>16940</c:v>
                </c:pt>
                <c:pt idx="392">
                  <c:v>16983</c:v>
                </c:pt>
                <c:pt idx="393">
                  <c:v>17026</c:v>
                </c:pt>
                <c:pt idx="394">
                  <c:v>17069</c:v>
                </c:pt>
                <c:pt idx="395">
                  <c:v>17113</c:v>
                </c:pt>
                <c:pt idx="396">
                  <c:v>17156</c:v>
                </c:pt>
                <c:pt idx="397">
                  <c:v>17199</c:v>
                </c:pt>
                <c:pt idx="398">
                  <c:v>17242</c:v>
                </c:pt>
                <c:pt idx="399">
                  <c:v>17285</c:v>
                </c:pt>
                <c:pt idx="400">
                  <c:v>17329</c:v>
                </c:pt>
                <c:pt idx="401">
                  <c:v>17372</c:v>
                </c:pt>
                <c:pt idx="402">
                  <c:v>17415</c:v>
                </c:pt>
                <c:pt idx="403">
                  <c:v>17458</c:v>
                </c:pt>
                <c:pt idx="404">
                  <c:v>17501</c:v>
                </c:pt>
                <c:pt idx="405">
                  <c:v>17545</c:v>
                </c:pt>
                <c:pt idx="406">
                  <c:v>17588</c:v>
                </c:pt>
                <c:pt idx="407">
                  <c:v>17631</c:v>
                </c:pt>
                <c:pt idx="408">
                  <c:v>17674</c:v>
                </c:pt>
                <c:pt idx="409">
                  <c:v>17718</c:v>
                </c:pt>
                <c:pt idx="410">
                  <c:v>17761</c:v>
                </c:pt>
                <c:pt idx="411">
                  <c:v>17804</c:v>
                </c:pt>
                <c:pt idx="412">
                  <c:v>17847</c:v>
                </c:pt>
                <c:pt idx="413">
                  <c:v>17890</c:v>
                </c:pt>
                <c:pt idx="414">
                  <c:v>17934</c:v>
                </c:pt>
                <c:pt idx="415">
                  <c:v>17977</c:v>
                </c:pt>
                <c:pt idx="416">
                  <c:v>18020</c:v>
                </c:pt>
                <c:pt idx="417">
                  <c:v>18063</c:v>
                </c:pt>
                <c:pt idx="418">
                  <c:v>18106</c:v>
                </c:pt>
                <c:pt idx="419">
                  <c:v>18150</c:v>
                </c:pt>
                <c:pt idx="420">
                  <c:v>18193</c:v>
                </c:pt>
                <c:pt idx="421">
                  <c:v>18236</c:v>
                </c:pt>
                <c:pt idx="422">
                  <c:v>18279</c:v>
                </c:pt>
                <c:pt idx="423">
                  <c:v>18323</c:v>
                </c:pt>
                <c:pt idx="424">
                  <c:v>18366</c:v>
                </c:pt>
                <c:pt idx="425">
                  <c:v>18409</c:v>
                </c:pt>
                <c:pt idx="426">
                  <c:v>18452</c:v>
                </c:pt>
                <c:pt idx="427">
                  <c:v>18495</c:v>
                </c:pt>
                <c:pt idx="428">
                  <c:v>18539</c:v>
                </c:pt>
                <c:pt idx="429">
                  <c:v>18582</c:v>
                </c:pt>
                <c:pt idx="430">
                  <c:v>18625</c:v>
                </c:pt>
                <c:pt idx="431">
                  <c:v>18668</c:v>
                </c:pt>
                <c:pt idx="432">
                  <c:v>18711</c:v>
                </c:pt>
                <c:pt idx="433">
                  <c:v>18755</c:v>
                </c:pt>
                <c:pt idx="434">
                  <c:v>18798</c:v>
                </c:pt>
                <c:pt idx="435">
                  <c:v>18841</c:v>
                </c:pt>
                <c:pt idx="436">
                  <c:v>18884</c:v>
                </c:pt>
                <c:pt idx="437">
                  <c:v>18928</c:v>
                </c:pt>
                <c:pt idx="438">
                  <c:v>18971</c:v>
                </c:pt>
                <c:pt idx="439">
                  <c:v>19014</c:v>
                </c:pt>
                <c:pt idx="440">
                  <c:v>19057</c:v>
                </c:pt>
                <c:pt idx="441">
                  <c:v>19100</c:v>
                </c:pt>
                <c:pt idx="442">
                  <c:v>19144</c:v>
                </c:pt>
                <c:pt idx="443">
                  <c:v>19187</c:v>
                </c:pt>
                <c:pt idx="444">
                  <c:v>19230</c:v>
                </c:pt>
                <c:pt idx="445">
                  <c:v>19273</c:v>
                </c:pt>
                <c:pt idx="446">
                  <c:v>19316</c:v>
                </c:pt>
                <c:pt idx="447">
                  <c:v>19360</c:v>
                </c:pt>
                <c:pt idx="448">
                  <c:v>19403</c:v>
                </c:pt>
                <c:pt idx="449">
                  <c:v>19446</c:v>
                </c:pt>
                <c:pt idx="450">
                  <c:v>19489</c:v>
                </c:pt>
                <c:pt idx="451">
                  <c:v>19533</c:v>
                </c:pt>
                <c:pt idx="452">
                  <c:v>19576</c:v>
                </c:pt>
                <c:pt idx="453">
                  <c:v>19619</c:v>
                </c:pt>
                <c:pt idx="454">
                  <c:v>19662</c:v>
                </c:pt>
                <c:pt idx="455">
                  <c:v>19705</c:v>
                </c:pt>
                <c:pt idx="456">
                  <c:v>19749</c:v>
                </c:pt>
                <c:pt idx="457">
                  <c:v>19792</c:v>
                </c:pt>
                <c:pt idx="458">
                  <c:v>19835</c:v>
                </c:pt>
                <c:pt idx="459">
                  <c:v>19878</c:v>
                </c:pt>
                <c:pt idx="460">
                  <c:v>19921</c:v>
                </c:pt>
                <c:pt idx="461">
                  <c:v>19965</c:v>
                </c:pt>
                <c:pt idx="462">
                  <c:v>20008</c:v>
                </c:pt>
                <c:pt idx="463">
                  <c:v>20051</c:v>
                </c:pt>
                <c:pt idx="464">
                  <c:v>20094</c:v>
                </c:pt>
                <c:pt idx="465">
                  <c:v>20138</c:v>
                </c:pt>
                <c:pt idx="466">
                  <c:v>20181</c:v>
                </c:pt>
                <c:pt idx="467">
                  <c:v>20224</c:v>
                </c:pt>
                <c:pt idx="468">
                  <c:v>20267</c:v>
                </c:pt>
                <c:pt idx="469">
                  <c:v>20310</c:v>
                </c:pt>
                <c:pt idx="470">
                  <c:v>20354</c:v>
                </c:pt>
                <c:pt idx="471">
                  <c:v>20397</c:v>
                </c:pt>
                <c:pt idx="472">
                  <c:v>20440</c:v>
                </c:pt>
                <c:pt idx="473">
                  <c:v>20483</c:v>
                </c:pt>
                <c:pt idx="474">
                  <c:v>20526</c:v>
                </c:pt>
                <c:pt idx="475">
                  <c:v>20570</c:v>
                </c:pt>
                <c:pt idx="476">
                  <c:v>20613</c:v>
                </c:pt>
                <c:pt idx="477">
                  <c:v>20656</c:v>
                </c:pt>
                <c:pt idx="478">
                  <c:v>20699</c:v>
                </c:pt>
                <c:pt idx="479">
                  <c:v>20743</c:v>
                </c:pt>
                <c:pt idx="480">
                  <c:v>20786</c:v>
                </c:pt>
                <c:pt idx="481">
                  <c:v>20829</c:v>
                </c:pt>
                <c:pt idx="482">
                  <c:v>20872</c:v>
                </c:pt>
                <c:pt idx="483">
                  <c:v>20915</c:v>
                </c:pt>
                <c:pt idx="484">
                  <c:v>20959</c:v>
                </c:pt>
                <c:pt idx="485">
                  <c:v>21002</c:v>
                </c:pt>
                <c:pt idx="486">
                  <c:v>21045</c:v>
                </c:pt>
                <c:pt idx="487">
                  <c:v>21088</c:v>
                </c:pt>
                <c:pt idx="488">
                  <c:v>21131</c:v>
                </c:pt>
                <c:pt idx="489">
                  <c:v>21175</c:v>
                </c:pt>
                <c:pt idx="490">
                  <c:v>21218</c:v>
                </c:pt>
                <c:pt idx="491">
                  <c:v>21261</c:v>
                </c:pt>
                <c:pt idx="492">
                  <c:v>21304</c:v>
                </c:pt>
                <c:pt idx="493">
                  <c:v>21348</c:v>
                </c:pt>
                <c:pt idx="494">
                  <c:v>21391</c:v>
                </c:pt>
                <c:pt idx="495">
                  <c:v>21434</c:v>
                </c:pt>
                <c:pt idx="496">
                  <c:v>21477</c:v>
                </c:pt>
                <c:pt idx="497">
                  <c:v>21520</c:v>
                </c:pt>
                <c:pt idx="498">
                  <c:v>21564</c:v>
                </c:pt>
                <c:pt idx="499">
                  <c:v>21607</c:v>
                </c:pt>
              </c:numCache>
            </c:numRef>
          </c:xVal>
          <c:yVal>
            <c:numRef>
              <c:f>'include 10000'!$AT$18:$AT$517</c:f>
              <c:numCache>
                <c:formatCode>0.00E+00</c:formatCode>
                <c:ptCount val="500"/>
                <c:pt idx="0">
                  <c:v>1.4235999999999999E-8</c:v>
                </c:pt>
                <c:pt idx="1">
                  <c:v>2.6107E-8</c:v>
                </c:pt>
                <c:pt idx="2">
                  <c:v>3.6016999999999998E-8</c:v>
                </c:pt>
                <c:pt idx="3">
                  <c:v>4.4303999999999998E-8</c:v>
                </c:pt>
                <c:pt idx="4">
                  <c:v>5.1246000000000001E-8</c:v>
                </c:pt>
                <c:pt idx="5">
                  <c:v>5.7075E-8</c:v>
                </c:pt>
                <c:pt idx="6">
                  <c:v>6.1982000000000005E-8</c:v>
                </c:pt>
                <c:pt idx="7">
                  <c:v>6.6126999999999994E-8</c:v>
                </c:pt>
                <c:pt idx="8">
                  <c:v>6.9639999999999994E-8</c:v>
                </c:pt>
                <c:pt idx="9">
                  <c:v>7.2630999999999997E-8</c:v>
                </c:pt>
                <c:pt idx="10">
                  <c:v>7.5187999999999998E-8</c:v>
                </c:pt>
                <c:pt idx="11">
                  <c:v>7.7386000000000002E-8</c:v>
                </c:pt>
                <c:pt idx="12">
                  <c:v>7.9287000000000001E-8</c:v>
                </c:pt>
                <c:pt idx="13">
                  <c:v>8.0940999999999997E-8</c:v>
                </c:pt>
                <c:pt idx="14">
                  <c:v>8.2389999999999999E-8</c:v>
                </c:pt>
                <c:pt idx="15">
                  <c:v>8.3669000000000006E-8</c:v>
                </c:pt>
                <c:pt idx="16">
                  <c:v>8.4805999999999999E-8</c:v>
                </c:pt>
                <c:pt idx="17">
                  <c:v>8.5825000000000003E-8</c:v>
                </c:pt>
                <c:pt idx="18">
                  <c:v>8.6745E-8</c:v>
                </c:pt>
                <c:pt idx="19">
                  <c:v>8.7582999999999998E-8</c:v>
                </c:pt>
                <c:pt idx="20">
                  <c:v>8.8350999999999995E-8</c:v>
                </c:pt>
                <c:pt idx="21">
                  <c:v>8.9061999999999994E-8</c:v>
                </c:pt>
                <c:pt idx="22">
                  <c:v>8.9723000000000002E-8</c:v>
                </c:pt>
                <c:pt idx="23">
                  <c:v>9.0344000000000005E-8</c:v>
                </c:pt>
                <c:pt idx="24">
                  <c:v>9.0929000000000006E-8</c:v>
                </c:pt>
                <c:pt idx="25">
                  <c:v>9.1485000000000002E-8</c:v>
                </c:pt>
                <c:pt idx="26">
                  <c:v>9.2015999999999995E-8</c:v>
                </c:pt>
                <c:pt idx="27">
                  <c:v>9.2528000000000006E-8</c:v>
                </c:pt>
                <c:pt idx="28">
                  <c:v>9.3026000000000002E-8</c:v>
                </c:pt>
                <c:pt idx="29">
                  <c:v>9.3519000000000005E-8</c:v>
                </c:pt>
                <c:pt idx="30">
                  <c:v>9.4020000000000004E-8</c:v>
                </c:pt>
                <c:pt idx="31">
                  <c:v>9.4557000000000004E-8</c:v>
                </c:pt>
                <c:pt idx="32">
                  <c:v>9.5060000000000006E-8</c:v>
                </c:pt>
                <c:pt idx="33">
                  <c:v>9.5534E-8</c:v>
                </c:pt>
                <c:pt idx="34">
                  <c:v>9.5983000000000007E-8</c:v>
                </c:pt>
                <c:pt idx="35">
                  <c:v>9.6411000000000002E-8</c:v>
                </c:pt>
                <c:pt idx="36">
                  <c:v>9.6820000000000003E-8</c:v>
                </c:pt>
                <c:pt idx="37">
                  <c:v>9.7214E-8</c:v>
                </c:pt>
                <c:pt idx="38">
                  <c:v>9.7593000000000006E-8</c:v>
                </c:pt>
                <c:pt idx="39">
                  <c:v>9.7958999999999997E-8</c:v>
                </c:pt>
                <c:pt idx="40">
                  <c:v>9.8315000000000004E-8</c:v>
                </c:pt>
                <c:pt idx="41">
                  <c:v>9.8659999999999998E-8</c:v>
                </c:pt>
                <c:pt idx="42">
                  <c:v>9.8995999999999995E-8</c:v>
                </c:pt>
                <c:pt idx="43">
                  <c:v>9.9323999999999997E-8</c:v>
                </c:pt>
                <c:pt idx="44">
                  <c:v>9.9643000000000001E-8</c:v>
                </c:pt>
                <c:pt idx="45">
                  <c:v>9.9954999999999997E-8</c:v>
                </c:pt>
                <c:pt idx="46">
                  <c:v>1.0026E-7</c:v>
                </c:pt>
                <c:pt idx="47">
                  <c:v>1.0056E-7</c:v>
                </c:pt>
                <c:pt idx="48">
                  <c:v>1.0085000000000001E-7</c:v>
                </c:pt>
                <c:pt idx="49">
                  <c:v>1.0114E-7</c:v>
                </c:pt>
                <c:pt idx="50">
                  <c:v>1.0142E-7</c:v>
                </c:pt>
                <c:pt idx="51">
                  <c:v>1.0169000000000001E-7</c:v>
                </c:pt>
                <c:pt idx="52">
                  <c:v>1.0195999999999999E-7</c:v>
                </c:pt>
                <c:pt idx="53">
                  <c:v>1.0223E-7</c:v>
                </c:pt>
                <c:pt idx="54">
                  <c:v>1.0249E-7</c:v>
                </c:pt>
                <c:pt idx="55">
                  <c:v>1.0274000000000001E-7</c:v>
                </c:pt>
                <c:pt idx="56">
                  <c:v>1.0299E-7</c:v>
                </c:pt>
                <c:pt idx="57">
                  <c:v>1.0324E-7</c:v>
                </c:pt>
                <c:pt idx="58">
                  <c:v>1.0348E-7</c:v>
                </c:pt>
                <c:pt idx="59">
                  <c:v>1.0370999999999999E-7</c:v>
                </c:pt>
                <c:pt idx="60">
                  <c:v>1.0394E-7</c:v>
                </c:pt>
                <c:pt idx="61">
                  <c:v>1.0417E-7</c:v>
                </c:pt>
                <c:pt idx="62">
                  <c:v>1.0439E-7</c:v>
                </c:pt>
                <c:pt idx="63">
                  <c:v>1.0461E-7</c:v>
                </c:pt>
                <c:pt idx="64">
                  <c:v>1.0483000000000001E-7</c:v>
                </c:pt>
                <c:pt idx="65">
                  <c:v>1.0504000000000001E-7</c:v>
                </c:pt>
                <c:pt idx="66">
                  <c:v>1.0525000000000001E-7</c:v>
                </c:pt>
                <c:pt idx="67">
                  <c:v>1.0546000000000001E-7</c:v>
                </c:pt>
                <c:pt idx="68">
                  <c:v>1.0568E-7</c:v>
                </c:pt>
                <c:pt idx="69">
                  <c:v>1.0591E-7</c:v>
                </c:pt>
                <c:pt idx="70">
                  <c:v>1.0618E-7</c:v>
                </c:pt>
                <c:pt idx="71">
                  <c:v>1.0642999999999999E-7</c:v>
                </c:pt>
                <c:pt idx="72">
                  <c:v>1.0665000000000001E-7</c:v>
                </c:pt>
                <c:pt idx="73">
                  <c:v>1.0687E-7</c:v>
                </c:pt>
                <c:pt idx="74">
                  <c:v>1.0707000000000001E-7</c:v>
                </c:pt>
                <c:pt idx="75">
                  <c:v>1.0725E-7</c:v>
                </c:pt>
                <c:pt idx="76">
                  <c:v>1.0743E-7</c:v>
                </c:pt>
                <c:pt idx="77">
                  <c:v>1.076E-7</c:v>
                </c:pt>
                <c:pt idx="78">
                  <c:v>1.0775999999999999E-7</c:v>
                </c:pt>
                <c:pt idx="79">
                  <c:v>1.0791E-7</c:v>
                </c:pt>
                <c:pt idx="80">
                  <c:v>1.0805E-7</c:v>
                </c:pt>
                <c:pt idx="81">
                  <c:v>1.0819E-7</c:v>
                </c:pt>
                <c:pt idx="82">
                  <c:v>1.0832000000000001E-7</c:v>
                </c:pt>
                <c:pt idx="83">
                  <c:v>1.0845E-7</c:v>
                </c:pt>
                <c:pt idx="84">
                  <c:v>1.0858E-7</c:v>
                </c:pt>
                <c:pt idx="85">
                  <c:v>1.087E-7</c:v>
                </c:pt>
                <c:pt idx="86">
                  <c:v>1.0881000000000001E-7</c:v>
                </c:pt>
                <c:pt idx="87">
                  <c:v>1.0892E-7</c:v>
                </c:pt>
                <c:pt idx="88">
                  <c:v>1.0903E-7</c:v>
                </c:pt>
                <c:pt idx="89">
                  <c:v>1.0913E-7</c:v>
                </c:pt>
                <c:pt idx="90">
                  <c:v>1.0923000000000001E-7</c:v>
                </c:pt>
                <c:pt idx="91">
                  <c:v>1.0933E-7</c:v>
                </c:pt>
                <c:pt idx="92">
                  <c:v>1.0942999999999999E-7</c:v>
                </c:pt>
                <c:pt idx="93">
                  <c:v>1.0952E-7</c:v>
                </c:pt>
                <c:pt idx="94">
                  <c:v>1.0961E-7</c:v>
                </c:pt>
                <c:pt idx="95">
                  <c:v>1.0969E-7</c:v>
                </c:pt>
                <c:pt idx="96">
                  <c:v>1.0977E-7</c:v>
                </c:pt>
                <c:pt idx="97">
                  <c:v>1.0984999999999999E-7</c:v>
                </c:pt>
                <c:pt idx="98">
                  <c:v>1.0993000000000001E-7</c:v>
                </c:pt>
                <c:pt idx="99">
                  <c:v>1.1000000000000001E-7</c:v>
                </c:pt>
                <c:pt idx="100">
                  <c:v>1.1007000000000001E-7</c:v>
                </c:pt>
                <c:pt idx="101">
                  <c:v>1.1014000000000001E-7</c:v>
                </c:pt>
                <c:pt idx="102">
                  <c:v>1.1021000000000001E-7</c:v>
                </c:pt>
                <c:pt idx="103">
                  <c:v>1.1026999999999999E-7</c:v>
                </c:pt>
                <c:pt idx="104">
                  <c:v>1.1033E-7</c:v>
                </c:pt>
                <c:pt idx="105">
                  <c:v>1.104E-7</c:v>
                </c:pt>
                <c:pt idx="106">
                  <c:v>1.1046E-7</c:v>
                </c:pt>
                <c:pt idx="107">
                  <c:v>1.1053E-7</c:v>
                </c:pt>
                <c:pt idx="108">
                  <c:v>1.1061E-7</c:v>
                </c:pt>
                <c:pt idx="109">
                  <c:v>1.1073E-7</c:v>
                </c:pt>
                <c:pt idx="110">
                  <c:v>1.1082999999999999E-7</c:v>
                </c:pt>
                <c:pt idx="111">
                  <c:v>1.1091000000000001E-7</c:v>
                </c:pt>
                <c:pt idx="112">
                  <c:v>1.1098000000000001E-7</c:v>
                </c:pt>
                <c:pt idx="113">
                  <c:v>1.1103999999999999E-7</c:v>
                </c:pt>
                <c:pt idx="114">
                  <c:v>1.1109E-7</c:v>
                </c:pt>
                <c:pt idx="115">
                  <c:v>1.1113E-7</c:v>
                </c:pt>
                <c:pt idx="116">
                  <c:v>1.1117E-7</c:v>
                </c:pt>
                <c:pt idx="117">
                  <c:v>1.112E-7</c:v>
                </c:pt>
                <c:pt idx="118">
                  <c:v>1.1122E-7</c:v>
                </c:pt>
                <c:pt idx="119">
                  <c:v>1.1124E-7</c:v>
                </c:pt>
                <c:pt idx="120">
                  <c:v>1.1126E-7</c:v>
                </c:pt>
                <c:pt idx="121">
                  <c:v>1.1127E-7</c:v>
                </c:pt>
                <c:pt idx="122">
                  <c:v>1.1128E-7</c:v>
                </c:pt>
                <c:pt idx="123">
                  <c:v>1.1129E-7</c:v>
                </c:pt>
                <c:pt idx="124">
                  <c:v>1.1129E-7</c:v>
                </c:pt>
                <c:pt idx="125">
                  <c:v>1.1129E-7</c:v>
                </c:pt>
                <c:pt idx="126">
                  <c:v>1.1129E-7</c:v>
                </c:pt>
                <c:pt idx="127">
                  <c:v>1.1129E-7</c:v>
                </c:pt>
                <c:pt idx="128">
                  <c:v>1.1128E-7</c:v>
                </c:pt>
                <c:pt idx="129">
                  <c:v>1.1127E-7</c:v>
                </c:pt>
                <c:pt idx="130">
                  <c:v>1.1126E-7</c:v>
                </c:pt>
                <c:pt idx="131">
                  <c:v>1.1124999999999999E-7</c:v>
                </c:pt>
                <c:pt idx="132">
                  <c:v>1.1124E-7</c:v>
                </c:pt>
                <c:pt idx="133">
                  <c:v>1.1122E-7</c:v>
                </c:pt>
                <c:pt idx="134">
                  <c:v>1.1121E-7</c:v>
                </c:pt>
                <c:pt idx="135">
                  <c:v>1.1119000000000001E-7</c:v>
                </c:pt>
                <c:pt idx="136">
                  <c:v>1.1117E-7</c:v>
                </c:pt>
                <c:pt idx="137">
                  <c:v>1.1114E-7</c:v>
                </c:pt>
                <c:pt idx="138">
                  <c:v>1.1112000000000001E-7</c:v>
                </c:pt>
                <c:pt idx="139">
                  <c:v>1.111E-7</c:v>
                </c:pt>
                <c:pt idx="140">
                  <c:v>1.1107E-7</c:v>
                </c:pt>
                <c:pt idx="141">
                  <c:v>1.1103999999999999E-7</c:v>
                </c:pt>
                <c:pt idx="142">
                  <c:v>1.1101E-7</c:v>
                </c:pt>
                <c:pt idx="143">
                  <c:v>1.1099E-7</c:v>
                </c:pt>
                <c:pt idx="144">
                  <c:v>1.1096E-7</c:v>
                </c:pt>
                <c:pt idx="145">
                  <c:v>1.1093E-7</c:v>
                </c:pt>
                <c:pt idx="146">
                  <c:v>1.1091000000000001E-7</c:v>
                </c:pt>
                <c:pt idx="147">
                  <c:v>1.1089999999999999E-7</c:v>
                </c:pt>
                <c:pt idx="148">
                  <c:v>1.1092E-7</c:v>
                </c:pt>
                <c:pt idx="149">
                  <c:v>1.1092E-7</c:v>
                </c:pt>
                <c:pt idx="150">
                  <c:v>1.1092E-7</c:v>
                </c:pt>
                <c:pt idx="151">
                  <c:v>1.1089999999999999E-7</c:v>
                </c:pt>
                <c:pt idx="152">
                  <c:v>1.1087E-7</c:v>
                </c:pt>
                <c:pt idx="153">
                  <c:v>1.1084000000000001E-7</c:v>
                </c:pt>
                <c:pt idx="154">
                  <c:v>1.108E-7</c:v>
                </c:pt>
                <c:pt idx="155">
                  <c:v>1.1075999999999999E-7</c:v>
                </c:pt>
                <c:pt idx="156">
                  <c:v>1.1071E-7</c:v>
                </c:pt>
                <c:pt idx="157">
                  <c:v>1.1066E-7</c:v>
                </c:pt>
                <c:pt idx="158">
                  <c:v>1.1061E-7</c:v>
                </c:pt>
                <c:pt idx="159">
                  <c:v>1.1054999999999999E-7</c:v>
                </c:pt>
                <c:pt idx="160">
                  <c:v>1.1049000000000001E-7</c:v>
                </c:pt>
                <c:pt idx="161">
                  <c:v>1.1043E-7</c:v>
                </c:pt>
                <c:pt idx="162">
                  <c:v>1.1037E-7</c:v>
                </c:pt>
                <c:pt idx="163">
                  <c:v>1.103E-7</c:v>
                </c:pt>
                <c:pt idx="164">
                  <c:v>1.1024E-7</c:v>
                </c:pt>
                <c:pt idx="165">
                  <c:v>1.1017E-7</c:v>
                </c:pt>
                <c:pt idx="166">
                  <c:v>1.101E-7</c:v>
                </c:pt>
                <c:pt idx="167">
                  <c:v>1.1003E-7</c:v>
                </c:pt>
                <c:pt idx="168">
                  <c:v>1.0996E-7</c:v>
                </c:pt>
                <c:pt idx="169">
                  <c:v>1.0988E-7</c:v>
                </c:pt>
                <c:pt idx="170">
                  <c:v>1.0981E-7</c:v>
                </c:pt>
                <c:pt idx="171">
                  <c:v>1.0973E-7</c:v>
                </c:pt>
                <c:pt idx="172">
                  <c:v>1.0966E-7</c:v>
                </c:pt>
                <c:pt idx="173">
                  <c:v>1.0958000000000001E-7</c:v>
                </c:pt>
                <c:pt idx="174">
                  <c:v>1.0949999999999999E-7</c:v>
                </c:pt>
                <c:pt idx="175">
                  <c:v>1.0942E-7</c:v>
                </c:pt>
                <c:pt idx="176">
                  <c:v>1.0935E-7</c:v>
                </c:pt>
                <c:pt idx="177">
                  <c:v>1.0927E-7</c:v>
                </c:pt>
                <c:pt idx="178">
                  <c:v>1.0919E-7</c:v>
                </c:pt>
                <c:pt idx="179">
                  <c:v>1.091E-7</c:v>
                </c:pt>
                <c:pt idx="180">
                  <c:v>1.0902000000000001E-7</c:v>
                </c:pt>
                <c:pt idx="181">
                  <c:v>1.0893999999999999E-7</c:v>
                </c:pt>
                <c:pt idx="182">
                  <c:v>1.0886E-7</c:v>
                </c:pt>
                <c:pt idx="183">
                  <c:v>1.0878E-7</c:v>
                </c:pt>
                <c:pt idx="184">
                  <c:v>1.087E-7</c:v>
                </c:pt>
                <c:pt idx="185">
                  <c:v>1.0862E-7</c:v>
                </c:pt>
                <c:pt idx="186">
                  <c:v>1.0856E-7</c:v>
                </c:pt>
                <c:pt idx="187">
                  <c:v>1.0852E-7</c:v>
                </c:pt>
                <c:pt idx="188">
                  <c:v>1.0847E-7</c:v>
                </c:pt>
                <c:pt idx="189">
                  <c:v>1.0841E-7</c:v>
                </c:pt>
                <c:pt idx="190">
                  <c:v>1.0834E-7</c:v>
                </c:pt>
                <c:pt idx="191">
                  <c:v>1.0826E-7</c:v>
                </c:pt>
                <c:pt idx="192">
                  <c:v>1.0818000000000001E-7</c:v>
                </c:pt>
                <c:pt idx="193">
                  <c:v>1.081E-7</c:v>
                </c:pt>
                <c:pt idx="194">
                  <c:v>1.0801E-7</c:v>
                </c:pt>
                <c:pt idx="195">
                  <c:v>1.0792E-7</c:v>
                </c:pt>
                <c:pt idx="196">
                  <c:v>1.0782999999999999E-7</c:v>
                </c:pt>
                <c:pt idx="197">
                  <c:v>1.0773E-7</c:v>
                </c:pt>
                <c:pt idx="198">
                  <c:v>1.0763E-7</c:v>
                </c:pt>
                <c:pt idx="199">
                  <c:v>1.0753E-7</c:v>
                </c:pt>
                <c:pt idx="200">
                  <c:v>1.0743E-7</c:v>
                </c:pt>
                <c:pt idx="201">
                  <c:v>1.0733E-7</c:v>
                </c:pt>
                <c:pt idx="202">
                  <c:v>1.0722E-7</c:v>
                </c:pt>
                <c:pt idx="203">
                  <c:v>1.0712E-7</c:v>
                </c:pt>
                <c:pt idx="204">
                  <c:v>1.0701E-7</c:v>
                </c:pt>
                <c:pt idx="205">
                  <c:v>1.0691E-7</c:v>
                </c:pt>
                <c:pt idx="206">
                  <c:v>1.068E-7</c:v>
                </c:pt>
                <c:pt idx="207">
                  <c:v>1.0669E-7</c:v>
                </c:pt>
                <c:pt idx="208">
                  <c:v>1.0658000000000001E-7</c:v>
                </c:pt>
                <c:pt idx="209">
                  <c:v>1.0648E-7</c:v>
                </c:pt>
                <c:pt idx="210">
                  <c:v>1.0637000000000001E-7</c:v>
                </c:pt>
                <c:pt idx="211">
                  <c:v>1.0626E-7</c:v>
                </c:pt>
                <c:pt idx="212">
                  <c:v>1.0614999999999999E-7</c:v>
                </c:pt>
                <c:pt idx="213">
                  <c:v>1.0604E-7</c:v>
                </c:pt>
                <c:pt idx="214">
                  <c:v>1.0593E-7</c:v>
                </c:pt>
                <c:pt idx="215">
                  <c:v>1.0582E-7</c:v>
                </c:pt>
                <c:pt idx="216">
                  <c:v>1.0571E-7</c:v>
                </c:pt>
                <c:pt idx="217">
                  <c:v>1.0558999999999999E-7</c:v>
                </c:pt>
                <c:pt idx="218">
                  <c:v>1.0548E-7</c:v>
                </c:pt>
                <c:pt idx="219">
                  <c:v>1.0537E-7</c:v>
                </c:pt>
                <c:pt idx="220">
                  <c:v>1.0526E-7</c:v>
                </c:pt>
                <c:pt idx="221">
                  <c:v>1.0515E-7</c:v>
                </c:pt>
                <c:pt idx="222">
                  <c:v>1.0502999999999999E-7</c:v>
                </c:pt>
                <c:pt idx="223">
                  <c:v>1.0492E-7</c:v>
                </c:pt>
                <c:pt idx="224">
                  <c:v>1.0481999999999999E-7</c:v>
                </c:pt>
                <c:pt idx="225">
                  <c:v>1.0471E-7</c:v>
                </c:pt>
                <c:pt idx="226">
                  <c:v>1.0462000000000001E-7</c:v>
                </c:pt>
                <c:pt idx="227">
                  <c:v>1.0454E-7</c:v>
                </c:pt>
                <c:pt idx="228">
                  <c:v>1.0445E-7</c:v>
                </c:pt>
                <c:pt idx="229">
                  <c:v>1.0436E-7</c:v>
                </c:pt>
                <c:pt idx="230">
                  <c:v>1.0426E-7</c:v>
                </c:pt>
                <c:pt idx="231">
                  <c:v>1.0416E-7</c:v>
                </c:pt>
                <c:pt idx="232">
                  <c:v>1.0405E-7</c:v>
                </c:pt>
                <c:pt idx="233">
                  <c:v>1.0394E-7</c:v>
                </c:pt>
                <c:pt idx="234">
                  <c:v>1.0383E-7</c:v>
                </c:pt>
                <c:pt idx="235">
                  <c:v>1.0370999999999999E-7</c:v>
                </c:pt>
                <c:pt idx="236">
                  <c:v>1.0359E-7</c:v>
                </c:pt>
                <c:pt idx="237">
                  <c:v>1.0347E-7</c:v>
                </c:pt>
                <c:pt idx="238">
                  <c:v>1.0335E-7</c:v>
                </c:pt>
                <c:pt idx="239">
                  <c:v>1.0323000000000001E-7</c:v>
                </c:pt>
                <c:pt idx="240">
                  <c:v>1.0311E-7</c:v>
                </c:pt>
                <c:pt idx="241">
                  <c:v>1.0299E-7</c:v>
                </c:pt>
                <c:pt idx="242">
                  <c:v>1.0286E-7</c:v>
                </c:pt>
                <c:pt idx="243">
                  <c:v>1.0274000000000001E-7</c:v>
                </c:pt>
                <c:pt idx="244">
                  <c:v>1.0261E-7</c:v>
                </c:pt>
                <c:pt idx="245">
                  <c:v>1.0249E-7</c:v>
                </c:pt>
                <c:pt idx="246">
                  <c:v>1.0236E-7</c:v>
                </c:pt>
                <c:pt idx="247">
                  <c:v>1.0223999999999999E-7</c:v>
                </c:pt>
                <c:pt idx="248">
                  <c:v>1.0211000000000001E-7</c:v>
                </c:pt>
                <c:pt idx="249">
                  <c:v>1.0199E-7</c:v>
                </c:pt>
                <c:pt idx="250">
                  <c:v>1.0186E-7</c:v>
                </c:pt>
                <c:pt idx="251">
                  <c:v>1.0173E-7</c:v>
                </c:pt>
                <c:pt idx="252">
                  <c:v>1.0160999999999999E-7</c:v>
                </c:pt>
                <c:pt idx="253">
                  <c:v>1.0148000000000001E-7</c:v>
                </c:pt>
                <c:pt idx="254">
                  <c:v>1.0135E-7</c:v>
                </c:pt>
                <c:pt idx="255">
                  <c:v>1.0123E-7</c:v>
                </c:pt>
                <c:pt idx="256">
                  <c:v>1.011E-7</c:v>
                </c:pt>
                <c:pt idx="257">
                  <c:v>1.0097E-7</c:v>
                </c:pt>
                <c:pt idx="258">
                  <c:v>1.0085000000000001E-7</c:v>
                </c:pt>
                <c:pt idx="259">
                  <c:v>1.0072E-7</c:v>
                </c:pt>
                <c:pt idx="260">
                  <c:v>1.0059E-7</c:v>
                </c:pt>
                <c:pt idx="261">
                  <c:v>1.0047E-7</c:v>
                </c:pt>
                <c:pt idx="262">
                  <c:v>1.0034E-7</c:v>
                </c:pt>
                <c:pt idx="263">
                  <c:v>1.0021999999999999E-7</c:v>
                </c:pt>
                <c:pt idx="264">
                  <c:v>1.001E-7</c:v>
                </c:pt>
                <c:pt idx="265">
                  <c:v>9.9986000000000006E-8</c:v>
                </c:pt>
                <c:pt idx="266">
                  <c:v>9.9890000000000003E-8</c:v>
                </c:pt>
                <c:pt idx="267">
                  <c:v>9.9786000000000004E-8</c:v>
                </c:pt>
                <c:pt idx="268">
                  <c:v>9.9677E-8</c:v>
                </c:pt>
                <c:pt idx="269">
                  <c:v>9.9563000000000003E-8</c:v>
                </c:pt>
                <c:pt idx="270">
                  <c:v>9.9445000000000001E-8</c:v>
                </c:pt>
                <c:pt idx="271">
                  <c:v>9.9323999999999997E-8</c:v>
                </c:pt>
                <c:pt idx="272">
                  <c:v>9.9200000000000002E-8</c:v>
                </c:pt>
                <c:pt idx="273">
                  <c:v>9.9075000000000005E-8</c:v>
                </c:pt>
                <c:pt idx="274">
                  <c:v>9.8947999999999994E-8</c:v>
                </c:pt>
                <c:pt idx="275">
                  <c:v>9.8819000000000006E-8</c:v>
                </c:pt>
                <c:pt idx="276">
                  <c:v>9.8690000000000006E-8</c:v>
                </c:pt>
                <c:pt idx="277">
                  <c:v>9.8559000000000003E-8</c:v>
                </c:pt>
                <c:pt idx="278">
                  <c:v>9.8428E-8</c:v>
                </c:pt>
                <c:pt idx="279">
                  <c:v>9.8295999999999996E-8</c:v>
                </c:pt>
                <c:pt idx="280">
                  <c:v>9.8164000000000005E-8</c:v>
                </c:pt>
                <c:pt idx="281">
                  <c:v>9.8030999999999999E-8</c:v>
                </c:pt>
                <c:pt idx="282">
                  <c:v>9.7897999999999994E-8</c:v>
                </c:pt>
                <c:pt idx="283">
                  <c:v>9.7764000000000001E-8</c:v>
                </c:pt>
                <c:pt idx="284">
                  <c:v>9.7630999999999996E-8</c:v>
                </c:pt>
                <c:pt idx="285">
                  <c:v>9.7497000000000003E-8</c:v>
                </c:pt>
                <c:pt idx="286">
                  <c:v>9.7362999999999996E-8</c:v>
                </c:pt>
                <c:pt idx="287">
                  <c:v>9.7229000000000003E-8</c:v>
                </c:pt>
                <c:pt idx="288">
                  <c:v>9.7095999999999998E-8</c:v>
                </c:pt>
                <c:pt idx="289">
                  <c:v>9.6962000000000005E-8</c:v>
                </c:pt>
                <c:pt idx="290">
                  <c:v>9.6827999999999999E-8</c:v>
                </c:pt>
                <c:pt idx="291">
                  <c:v>9.6695000000000007E-8</c:v>
                </c:pt>
                <c:pt idx="292">
                  <c:v>9.6561E-8</c:v>
                </c:pt>
                <c:pt idx="293">
                  <c:v>9.6427999999999995E-8</c:v>
                </c:pt>
                <c:pt idx="294">
                  <c:v>9.6295000000000003E-8</c:v>
                </c:pt>
                <c:pt idx="295">
                  <c:v>9.6161999999999998E-8</c:v>
                </c:pt>
                <c:pt idx="296">
                  <c:v>9.6029000000000006E-8</c:v>
                </c:pt>
                <c:pt idx="297">
                  <c:v>9.5896000000000001E-8</c:v>
                </c:pt>
                <c:pt idx="298">
                  <c:v>9.5762999999999995E-8</c:v>
                </c:pt>
                <c:pt idx="299">
                  <c:v>9.5631000000000004E-8</c:v>
                </c:pt>
                <c:pt idx="300">
                  <c:v>9.5497999999999999E-8</c:v>
                </c:pt>
                <c:pt idx="301">
                  <c:v>9.5366999999999996E-8</c:v>
                </c:pt>
                <c:pt idx="302">
                  <c:v>9.5236999999999994E-8</c:v>
                </c:pt>
                <c:pt idx="303">
                  <c:v>9.5109999999999996E-8</c:v>
                </c:pt>
                <c:pt idx="304">
                  <c:v>9.4990000000000006E-8</c:v>
                </c:pt>
                <c:pt idx="305">
                  <c:v>9.4883000000000003E-8</c:v>
                </c:pt>
                <c:pt idx="306">
                  <c:v>9.4769999999999994E-8</c:v>
                </c:pt>
                <c:pt idx="307">
                  <c:v>9.4652999999999994E-8</c:v>
                </c:pt>
                <c:pt idx="308">
                  <c:v>9.4532000000000002E-8</c:v>
                </c:pt>
                <c:pt idx="309">
                  <c:v>9.4407999999999994E-8</c:v>
                </c:pt>
                <c:pt idx="310">
                  <c:v>9.4280999999999996E-8</c:v>
                </c:pt>
                <c:pt idx="311">
                  <c:v>9.4152999999999996E-8</c:v>
                </c:pt>
                <c:pt idx="312">
                  <c:v>9.4022999999999994E-8</c:v>
                </c:pt>
                <c:pt idx="313">
                  <c:v>9.3892000000000005E-8</c:v>
                </c:pt>
                <c:pt idx="314">
                  <c:v>9.376E-8</c:v>
                </c:pt>
                <c:pt idx="315">
                  <c:v>9.3625999999999994E-8</c:v>
                </c:pt>
                <c:pt idx="316">
                  <c:v>9.3492000000000001E-8</c:v>
                </c:pt>
                <c:pt idx="317">
                  <c:v>9.3356999999999993E-8</c:v>
                </c:pt>
                <c:pt idx="318">
                  <c:v>9.3221999999999999E-8</c:v>
                </c:pt>
                <c:pt idx="319">
                  <c:v>9.3087000000000005E-8</c:v>
                </c:pt>
                <c:pt idx="320">
                  <c:v>9.2950999999999996E-8</c:v>
                </c:pt>
                <c:pt idx="321">
                  <c:v>9.2816000000000002E-8</c:v>
                </c:pt>
                <c:pt idx="322">
                  <c:v>9.2679999999999993E-8</c:v>
                </c:pt>
                <c:pt idx="323">
                  <c:v>9.2544999999999999E-8</c:v>
                </c:pt>
                <c:pt idx="324">
                  <c:v>9.2409000000000004E-8</c:v>
                </c:pt>
                <c:pt idx="325">
                  <c:v>9.2273999999999996E-8</c:v>
                </c:pt>
                <c:pt idx="326">
                  <c:v>9.2139000000000002E-8</c:v>
                </c:pt>
                <c:pt idx="327">
                  <c:v>9.2003999999999995E-8</c:v>
                </c:pt>
                <c:pt idx="328">
                  <c:v>9.1869E-8</c:v>
                </c:pt>
                <c:pt idx="329">
                  <c:v>9.1734000000000006E-8</c:v>
                </c:pt>
                <c:pt idx="330">
                  <c:v>9.1598999999999999E-8</c:v>
                </c:pt>
                <c:pt idx="331">
                  <c:v>9.1464000000000004E-8</c:v>
                </c:pt>
                <c:pt idx="332">
                  <c:v>9.1329999999999998E-8</c:v>
                </c:pt>
                <c:pt idx="333">
                  <c:v>9.1195000000000004E-8</c:v>
                </c:pt>
                <c:pt idx="334">
                  <c:v>9.1059999999999996E-8</c:v>
                </c:pt>
                <c:pt idx="335">
                  <c:v>9.0926000000000003E-8</c:v>
                </c:pt>
                <c:pt idx="336">
                  <c:v>9.0791999999999997E-8</c:v>
                </c:pt>
                <c:pt idx="337">
                  <c:v>9.0658000000000004E-8</c:v>
                </c:pt>
                <c:pt idx="338">
                  <c:v>9.0523999999999997E-8</c:v>
                </c:pt>
                <c:pt idx="339">
                  <c:v>9.0391000000000005E-8</c:v>
                </c:pt>
                <c:pt idx="340">
                  <c:v>9.0259000000000001E-8</c:v>
                </c:pt>
                <c:pt idx="341">
                  <c:v>9.0127999999999998E-8</c:v>
                </c:pt>
                <c:pt idx="342">
                  <c:v>8.9999999999999999E-8</c:v>
                </c:pt>
                <c:pt idx="343">
                  <c:v>8.9878000000000006E-8</c:v>
                </c:pt>
                <c:pt idx="344">
                  <c:v>8.9764999999999997E-8</c:v>
                </c:pt>
                <c:pt idx="345">
                  <c:v>8.9648999999999998E-8</c:v>
                </c:pt>
                <c:pt idx="346">
                  <c:v>8.9528999999999994E-8</c:v>
                </c:pt>
                <c:pt idx="347">
                  <c:v>8.9406E-8</c:v>
                </c:pt>
                <c:pt idx="348">
                  <c:v>8.9280000000000003E-8</c:v>
                </c:pt>
                <c:pt idx="349">
                  <c:v>8.9152000000000003E-8</c:v>
                </c:pt>
                <c:pt idx="350">
                  <c:v>8.9022000000000001E-8</c:v>
                </c:pt>
                <c:pt idx="351">
                  <c:v>8.8892E-8</c:v>
                </c:pt>
                <c:pt idx="352">
                  <c:v>8.8759999999999995E-8</c:v>
                </c:pt>
                <c:pt idx="353">
                  <c:v>8.8628000000000005E-8</c:v>
                </c:pt>
                <c:pt idx="354">
                  <c:v>8.8494999999999999E-8</c:v>
                </c:pt>
                <c:pt idx="355">
                  <c:v>8.8361000000000006E-8</c:v>
                </c:pt>
                <c:pt idx="356">
                  <c:v>8.8228000000000001E-8</c:v>
                </c:pt>
                <c:pt idx="357">
                  <c:v>8.8093999999999995E-8</c:v>
                </c:pt>
                <c:pt idx="358">
                  <c:v>8.7960000000000001E-8</c:v>
                </c:pt>
                <c:pt idx="359">
                  <c:v>8.7825999999999995E-8</c:v>
                </c:pt>
                <c:pt idx="360">
                  <c:v>8.7693000000000003E-8</c:v>
                </c:pt>
                <c:pt idx="361">
                  <c:v>8.7558999999999997E-8</c:v>
                </c:pt>
                <c:pt idx="362">
                  <c:v>8.7425000000000004E-8</c:v>
                </c:pt>
                <c:pt idx="363">
                  <c:v>8.7291999999999998E-8</c:v>
                </c:pt>
                <c:pt idx="364">
                  <c:v>8.7158000000000005E-8</c:v>
                </c:pt>
                <c:pt idx="365">
                  <c:v>8.7023999999999999E-8</c:v>
                </c:pt>
                <c:pt idx="366">
                  <c:v>8.6890999999999994E-8</c:v>
                </c:pt>
                <c:pt idx="367">
                  <c:v>8.6757000000000001E-8</c:v>
                </c:pt>
                <c:pt idx="368">
                  <c:v>8.6623999999999995E-8</c:v>
                </c:pt>
                <c:pt idx="369">
                  <c:v>8.6491000000000003E-8</c:v>
                </c:pt>
                <c:pt idx="370">
                  <c:v>8.6357999999999998E-8</c:v>
                </c:pt>
                <c:pt idx="371">
                  <c:v>8.6225000000000006E-8</c:v>
                </c:pt>
                <c:pt idx="372">
                  <c:v>8.6092000000000001E-8</c:v>
                </c:pt>
                <c:pt idx="373">
                  <c:v>8.5959999999999997E-8</c:v>
                </c:pt>
                <c:pt idx="374">
                  <c:v>8.5828000000000006E-8</c:v>
                </c:pt>
                <c:pt idx="375">
                  <c:v>8.5696000000000002E-8</c:v>
                </c:pt>
                <c:pt idx="376">
                  <c:v>8.5563999999999998E-8</c:v>
                </c:pt>
                <c:pt idx="377">
                  <c:v>8.5432999999999995E-8</c:v>
                </c:pt>
                <c:pt idx="378">
                  <c:v>8.5303000000000006E-8</c:v>
                </c:pt>
                <c:pt idx="379">
                  <c:v>8.5173000000000004E-8</c:v>
                </c:pt>
                <c:pt idx="380">
                  <c:v>8.5044000000000004E-8</c:v>
                </c:pt>
                <c:pt idx="381">
                  <c:v>8.4917000000000005E-8</c:v>
                </c:pt>
                <c:pt idx="382">
                  <c:v>8.4794999999999999E-8</c:v>
                </c:pt>
                <c:pt idx="383">
                  <c:v>8.4680000000000001E-8</c:v>
                </c:pt>
                <c:pt idx="384">
                  <c:v>8.4562E-8</c:v>
                </c:pt>
                <c:pt idx="385">
                  <c:v>8.4441999999999996E-8</c:v>
                </c:pt>
                <c:pt idx="386">
                  <c:v>8.4319000000000002E-8</c:v>
                </c:pt>
                <c:pt idx="387">
                  <c:v>8.4194000000000006E-8</c:v>
                </c:pt>
                <c:pt idx="388">
                  <c:v>8.4067999999999995E-8</c:v>
                </c:pt>
                <c:pt idx="389">
                  <c:v>8.3939999999999996E-8</c:v>
                </c:pt>
                <c:pt idx="390">
                  <c:v>8.3811999999999996E-8</c:v>
                </c:pt>
                <c:pt idx="391">
                  <c:v>8.3682999999999996E-8</c:v>
                </c:pt>
                <c:pt idx="392">
                  <c:v>8.3552999999999994E-8</c:v>
                </c:pt>
                <c:pt idx="393">
                  <c:v>8.3424000000000006E-8</c:v>
                </c:pt>
                <c:pt idx="394">
                  <c:v>8.3294000000000005E-8</c:v>
                </c:pt>
                <c:pt idx="395">
                  <c:v>8.3164000000000003E-8</c:v>
                </c:pt>
                <c:pt idx="396">
                  <c:v>8.3033E-8</c:v>
                </c:pt>
                <c:pt idx="397">
                  <c:v>8.2902999999999998E-8</c:v>
                </c:pt>
                <c:pt idx="398">
                  <c:v>8.2771999999999995E-8</c:v>
                </c:pt>
                <c:pt idx="399">
                  <c:v>8.2641000000000005E-8</c:v>
                </c:pt>
                <c:pt idx="400">
                  <c:v>8.2510000000000002E-8</c:v>
                </c:pt>
                <c:pt idx="401">
                  <c:v>8.238E-8</c:v>
                </c:pt>
                <c:pt idx="402">
                  <c:v>8.2248999999999998E-8</c:v>
                </c:pt>
                <c:pt idx="403">
                  <c:v>8.2117999999999995E-8</c:v>
                </c:pt>
                <c:pt idx="404">
                  <c:v>8.1988000000000006E-8</c:v>
                </c:pt>
                <c:pt idx="405">
                  <c:v>8.1857000000000003E-8</c:v>
                </c:pt>
                <c:pt idx="406">
                  <c:v>8.1727000000000001E-8</c:v>
                </c:pt>
                <c:pt idx="407">
                  <c:v>8.1596999999999999E-8</c:v>
                </c:pt>
                <c:pt idx="408">
                  <c:v>8.1467999999999999E-8</c:v>
                </c:pt>
                <c:pt idx="409">
                  <c:v>8.1337999999999997E-8</c:v>
                </c:pt>
                <c:pt idx="410">
                  <c:v>8.1208999999999996E-8</c:v>
                </c:pt>
                <c:pt idx="411">
                  <c:v>8.1079999999999995E-8</c:v>
                </c:pt>
                <c:pt idx="412">
                  <c:v>8.0951999999999996E-8</c:v>
                </c:pt>
                <c:pt idx="413">
                  <c:v>8.0822999999999995E-8</c:v>
                </c:pt>
                <c:pt idx="414">
                  <c:v>8.0693999999999995E-8</c:v>
                </c:pt>
                <c:pt idx="415">
                  <c:v>8.0565999999999995E-8</c:v>
                </c:pt>
                <c:pt idx="416">
                  <c:v>8.0436999999999994E-8</c:v>
                </c:pt>
                <c:pt idx="417">
                  <c:v>8.0308999999999995E-8</c:v>
                </c:pt>
                <c:pt idx="418">
                  <c:v>8.0180999999999995E-8</c:v>
                </c:pt>
                <c:pt idx="419">
                  <c:v>8.0054999999999998E-8</c:v>
                </c:pt>
                <c:pt idx="420">
                  <c:v>7.9930000000000002E-8</c:v>
                </c:pt>
                <c:pt idx="421">
                  <c:v>7.9807999999999996E-8</c:v>
                </c:pt>
                <c:pt idx="422">
                  <c:v>7.9692999999999998E-8</c:v>
                </c:pt>
                <c:pt idx="423">
                  <c:v>7.9574999999999996E-8</c:v>
                </c:pt>
                <c:pt idx="424">
                  <c:v>7.9455000000000006E-8</c:v>
                </c:pt>
                <c:pt idx="425">
                  <c:v>7.9333E-8</c:v>
                </c:pt>
                <c:pt idx="426">
                  <c:v>7.9210000000000006E-8</c:v>
                </c:pt>
                <c:pt idx="427">
                  <c:v>7.9085999999999998E-8</c:v>
                </c:pt>
                <c:pt idx="428">
                  <c:v>7.896E-8</c:v>
                </c:pt>
                <c:pt idx="429">
                  <c:v>7.8835000000000004E-8</c:v>
                </c:pt>
                <c:pt idx="430">
                  <c:v>7.8708000000000006E-8</c:v>
                </c:pt>
                <c:pt idx="431">
                  <c:v>7.8580999999999994E-8</c:v>
                </c:pt>
                <c:pt idx="432">
                  <c:v>7.8452999999999995E-8</c:v>
                </c:pt>
                <c:pt idx="433">
                  <c:v>7.8323999999999994E-8</c:v>
                </c:pt>
                <c:pt idx="434">
                  <c:v>7.8195999999999994E-8</c:v>
                </c:pt>
                <c:pt idx="435">
                  <c:v>7.8066999999999994E-8</c:v>
                </c:pt>
                <c:pt idx="436">
                  <c:v>7.7937000000000005E-8</c:v>
                </c:pt>
                <c:pt idx="437">
                  <c:v>7.7807000000000003E-8</c:v>
                </c:pt>
                <c:pt idx="438">
                  <c:v>7.7676E-8</c:v>
                </c:pt>
                <c:pt idx="439">
                  <c:v>7.7542999999999995E-8</c:v>
                </c:pt>
                <c:pt idx="440">
                  <c:v>7.7404999999999997E-8</c:v>
                </c:pt>
                <c:pt idx="441">
                  <c:v>7.7259000000000004E-8</c:v>
                </c:pt>
                <c:pt idx="442">
                  <c:v>7.7095000000000003E-8</c:v>
                </c:pt>
                <c:pt idx="443">
                  <c:v>7.6896000000000002E-8</c:v>
                </c:pt>
                <c:pt idx="444">
                  <c:v>7.6625E-8</c:v>
                </c:pt>
                <c:pt idx="445">
                  <c:v>7.6212999999999996E-8</c:v>
                </c:pt>
                <c:pt idx="446">
                  <c:v>7.5511999999999995E-8</c:v>
                </c:pt>
                <c:pt idx="447">
                  <c:v>7.4235000000000003E-8</c:v>
                </c:pt>
                <c:pt idx="448">
                  <c:v>7.1814999999999998E-8</c:v>
                </c:pt>
                <c:pt idx="449">
                  <c:v>6.7165999999999994E-8</c:v>
                </c:pt>
                <c:pt idx="450">
                  <c:v>5.8091000000000001E-8</c:v>
                </c:pt>
                <c:pt idx="451">
                  <c:v>5.0254000000000001E-8</c:v>
                </c:pt>
                <c:pt idx="452">
                  <c:v>4.3483E-8</c:v>
                </c:pt>
                <c:pt idx="453">
                  <c:v>3.7631000000000001E-8</c:v>
                </c:pt>
                <c:pt idx="454">
                  <c:v>3.2571000000000001E-8</c:v>
                </c:pt>
                <c:pt idx="455">
                  <c:v>2.8194999999999999E-8</c:v>
                </c:pt>
                <c:pt idx="456">
                  <c:v>2.4410000000000002E-8</c:v>
                </c:pt>
                <c:pt idx="457">
                  <c:v>2.1135E-8</c:v>
                </c:pt>
                <c:pt idx="458">
                  <c:v>1.8301E-8</c:v>
                </c:pt>
                <c:pt idx="459">
                  <c:v>1.5848000000000001E-8</c:v>
                </c:pt>
                <c:pt idx="460">
                  <c:v>1.3723999999999999E-8</c:v>
                </c:pt>
                <c:pt idx="461">
                  <c:v>1.1886E-8</c:v>
                </c:pt>
                <c:pt idx="462">
                  <c:v>1.0295000000000001E-8</c:v>
                </c:pt>
                <c:pt idx="463">
                  <c:v>8.9165999999999996E-9</c:v>
                </c:pt>
                <c:pt idx="464">
                  <c:v>7.7232E-9</c:v>
                </c:pt>
                <c:pt idx="465">
                  <c:v>6.6897999999999998E-9</c:v>
                </c:pt>
                <c:pt idx="466">
                  <c:v>5.7947000000000003E-9</c:v>
                </c:pt>
                <c:pt idx="467">
                  <c:v>5.0196000000000003E-9</c:v>
                </c:pt>
                <c:pt idx="468">
                  <c:v>4.3480999999999999E-9</c:v>
                </c:pt>
                <c:pt idx="469">
                  <c:v>3.7665999999999998E-9</c:v>
                </c:pt>
                <c:pt idx="470">
                  <c:v>3.2629E-9</c:v>
                </c:pt>
                <c:pt idx="471">
                  <c:v>2.8265000000000001E-9</c:v>
                </c:pt>
                <c:pt idx="472">
                  <c:v>2.4486E-9</c:v>
                </c:pt>
                <c:pt idx="473">
                  <c:v>2.1212000000000001E-9</c:v>
                </c:pt>
                <c:pt idx="474">
                  <c:v>1.8374999999999999E-9</c:v>
                </c:pt>
                <c:pt idx="475">
                  <c:v>1.5918E-9</c:v>
                </c:pt>
                <c:pt idx="476">
                  <c:v>1.3790000000000001E-9</c:v>
                </c:pt>
                <c:pt idx="477">
                  <c:v>1.1946E-9</c:v>
                </c:pt>
                <c:pt idx="478">
                  <c:v>1.0349E-9</c:v>
                </c:pt>
                <c:pt idx="479">
                  <c:v>8.9653E-10</c:v>
                </c:pt>
                <c:pt idx="480">
                  <c:v>7.7667999999999995E-10</c:v>
                </c:pt>
                <c:pt idx="481">
                  <c:v>6.7281999999999996E-10</c:v>
                </c:pt>
                <c:pt idx="482">
                  <c:v>5.8289000000000004E-10</c:v>
                </c:pt>
                <c:pt idx="483">
                  <c:v>5.0490999999999997E-10</c:v>
                </c:pt>
                <c:pt idx="484">
                  <c:v>4.3746999999999999E-10</c:v>
                </c:pt>
                <c:pt idx="485">
                  <c:v>3.7887999999999999E-10</c:v>
                </c:pt>
                <c:pt idx="486">
                  <c:v>3.2835999999999999E-10</c:v>
                </c:pt>
                <c:pt idx="487">
                  <c:v>2.8426000000000001E-10</c:v>
                </c:pt>
                <c:pt idx="488">
                  <c:v>2.4651999999999999E-10</c:v>
                </c:pt>
                <c:pt idx="489">
                  <c:v>2.1318000000000001E-10</c:v>
                </c:pt>
                <c:pt idx="490">
                  <c:v>1.8519000000000001E-10</c:v>
                </c:pt>
                <c:pt idx="491">
                  <c:v>1.5974000000000001E-10</c:v>
                </c:pt>
                <c:pt idx="492">
                  <c:v>1.3931999999999999E-10</c:v>
                </c:pt>
                <c:pt idx="493">
                  <c:v>1.1948999999999999E-10</c:v>
                </c:pt>
                <c:pt idx="494">
                  <c:v>1.0517E-10</c:v>
                </c:pt>
                <c:pt idx="495">
                  <c:v>8.9262999999999997E-11</c:v>
                </c:pt>
                <c:pt idx="496">
                  <c:v>8.0171000000000002E-11</c:v>
                </c:pt>
                <c:pt idx="497">
                  <c:v>6.7425999999999998E-11</c:v>
                </c:pt>
                <c:pt idx="498">
                  <c:v>6.3651000000000003E-11</c:v>
                </c:pt>
                <c:pt idx="499">
                  <c:v>5.658E-11</c:v>
                </c:pt>
              </c:numCache>
            </c:numRef>
          </c:yVal>
          <c:smooth val="1"/>
        </c:ser>
        <c:ser>
          <c:idx val="1"/>
          <c:order val="0"/>
          <c:tx>
            <c:v>GOR=1000</c:v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'include 10000'!$AS$18:$AS$517</c:f>
              <c:numCache>
                <c:formatCode>0.00E+00</c:formatCode>
                <c:ptCount val="500"/>
                <c:pt idx="0">
                  <c:v>43.213999999999999</c:v>
                </c:pt>
                <c:pt idx="1">
                  <c:v>86.427000000000007</c:v>
                </c:pt>
                <c:pt idx="2">
                  <c:v>129.63999999999999</c:v>
                </c:pt>
                <c:pt idx="3">
                  <c:v>172.85</c:v>
                </c:pt>
                <c:pt idx="4">
                  <c:v>216.07</c:v>
                </c:pt>
                <c:pt idx="5">
                  <c:v>259.27999999999997</c:v>
                </c:pt>
                <c:pt idx="6">
                  <c:v>302.5</c:v>
                </c:pt>
                <c:pt idx="7">
                  <c:v>345.71</c:v>
                </c:pt>
                <c:pt idx="8">
                  <c:v>388.92</c:v>
                </c:pt>
                <c:pt idx="9">
                  <c:v>432.14</c:v>
                </c:pt>
                <c:pt idx="10">
                  <c:v>475.35</c:v>
                </c:pt>
                <c:pt idx="11">
                  <c:v>518.55999999999995</c:v>
                </c:pt>
                <c:pt idx="12">
                  <c:v>561.78</c:v>
                </c:pt>
                <c:pt idx="13">
                  <c:v>604.99</c:v>
                </c:pt>
                <c:pt idx="14">
                  <c:v>648.20000000000005</c:v>
                </c:pt>
                <c:pt idx="15">
                  <c:v>691.42</c:v>
                </c:pt>
                <c:pt idx="16">
                  <c:v>734.63</c:v>
                </c:pt>
                <c:pt idx="17">
                  <c:v>777.84</c:v>
                </c:pt>
                <c:pt idx="18">
                  <c:v>821.06</c:v>
                </c:pt>
                <c:pt idx="19">
                  <c:v>864.27</c:v>
                </c:pt>
                <c:pt idx="20">
                  <c:v>907.49</c:v>
                </c:pt>
                <c:pt idx="21">
                  <c:v>950.7</c:v>
                </c:pt>
                <c:pt idx="22">
                  <c:v>993.91</c:v>
                </c:pt>
                <c:pt idx="23">
                  <c:v>1037.0999999999999</c:v>
                </c:pt>
                <c:pt idx="24">
                  <c:v>1080.3</c:v>
                </c:pt>
                <c:pt idx="25">
                  <c:v>1123.5999999999999</c:v>
                </c:pt>
                <c:pt idx="26">
                  <c:v>1166.8</c:v>
                </c:pt>
                <c:pt idx="27">
                  <c:v>1210</c:v>
                </c:pt>
                <c:pt idx="28">
                  <c:v>1253.2</c:v>
                </c:pt>
                <c:pt idx="29">
                  <c:v>1296.4000000000001</c:v>
                </c:pt>
                <c:pt idx="30">
                  <c:v>1339.6</c:v>
                </c:pt>
                <c:pt idx="31">
                  <c:v>1382.8</c:v>
                </c:pt>
                <c:pt idx="32">
                  <c:v>1426</c:v>
                </c:pt>
                <c:pt idx="33">
                  <c:v>1469.3</c:v>
                </c:pt>
                <c:pt idx="34">
                  <c:v>1512.5</c:v>
                </c:pt>
                <c:pt idx="35">
                  <c:v>1555.7</c:v>
                </c:pt>
                <c:pt idx="36">
                  <c:v>1598.9</c:v>
                </c:pt>
                <c:pt idx="37">
                  <c:v>1642.1</c:v>
                </c:pt>
                <c:pt idx="38">
                  <c:v>1685.3</c:v>
                </c:pt>
                <c:pt idx="39">
                  <c:v>1728.5</c:v>
                </c:pt>
                <c:pt idx="40">
                  <c:v>1771.8</c:v>
                </c:pt>
                <c:pt idx="41">
                  <c:v>1815</c:v>
                </c:pt>
                <c:pt idx="42">
                  <c:v>1858.2</c:v>
                </c:pt>
                <c:pt idx="43">
                  <c:v>1901.4</c:v>
                </c:pt>
                <c:pt idx="44">
                  <c:v>1944.6</c:v>
                </c:pt>
                <c:pt idx="45">
                  <c:v>1987.8</c:v>
                </c:pt>
                <c:pt idx="46">
                  <c:v>2031</c:v>
                </c:pt>
                <c:pt idx="47">
                  <c:v>2074.3000000000002</c:v>
                </c:pt>
                <c:pt idx="48">
                  <c:v>2117.5</c:v>
                </c:pt>
                <c:pt idx="49">
                  <c:v>2160.6999999999998</c:v>
                </c:pt>
                <c:pt idx="50">
                  <c:v>2203.9</c:v>
                </c:pt>
                <c:pt idx="51">
                  <c:v>2247.1</c:v>
                </c:pt>
                <c:pt idx="52">
                  <c:v>2290.3000000000002</c:v>
                </c:pt>
                <c:pt idx="53">
                  <c:v>2333.5</c:v>
                </c:pt>
                <c:pt idx="54">
                  <c:v>2376.6999999999998</c:v>
                </c:pt>
                <c:pt idx="55">
                  <c:v>2420</c:v>
                </c:pt>
                <c:pt idx="56">
                  <c:v>2463.1999999999998</c:v>
                </c:pt>
                <c:pt idx="57">
                  <c:v>2506.4</c:v>
                </c:pt>
                <c:pt idx="58">
                  <c:v>2549.6</c:v>
                </c:pt>
                <c:pt idx="59">
                  <c:v>2592.8000000000002</c:v>
                </c:pt>
                <c:pt idx="60">
                  <c:v>2636</c:v>
                </c:pt>
                <c:pt idx="61">
                  <c:v>2679.2</c:v>
                </c:pt>
                <c:pt idx="62">
                  <c:v>2722.5</c:v>
                </c:pt>
                <c:pt idx="63">
                  <c:v>2765.7</c:v>
                </c:pt>
                <c:pt idx="64">
                  <c:v>2808.9</c:v>
                </c:pt>
                <c:pt idx="65">
                  <c:v>2852.1</c:v>
                </c:pt>
                <c:pt idx="66">
                  <c:v>2895.3</c:v>
                </c:pt>
                <c:pt idx="67">
                  <c:v>2938.5</c:v>
                </c:pt>
                <c:pt idx="68">
                  <c:v>2981.7</c:v>
                </c:pt>
                <c:pt idx="69">
                  <c:v>3025</c:v>
                </c:pt>
                <c:pt idx="70">
                  <c:v>3068.2</c:v>
                </c:pt>
                <c:pt idx="71">
                  <c:v>3111.4</c:v>
                </c:pt>
                <c:pt idx="72">
                  <c:v>3154.6</c:v>
                </c:pt>
                <c:pt idx="73">
                  <c:v>3197.8</c:v>
                </c:pt>
                <c:pt idx="74">
                  <c:v>3241</c:v>
                </c:pt>
                <c:pt idx="75">
                  <c:v>3284.2</c:v>
                </c:pt>
                <c:pt idx="76">
                  <c:v>3327.4</c:v>
                </c:pt>
                <c:pt idx="77">
                  <c:v>3370.7</c:v>
                </c:pt>
                <c:pt idx="78">
                  <c:v>3413.9</c:v>
                </c:pt>
                <c:pt idx="79">
                  <c:v>3457.1</c:v>
                </c:pt>
                <c:pt idx="80">
                  <c:v>3500.3</c:v>
                </c:pt>
                <c:pt idx="81">
                  <c:v>3543.5</c:v>
                </c:pt>
                <c:pt idx="82">
                  <c:v>3586.7</c:v>
                </c:pt>
                <c:pt idx="83">
                  <c:v>3629.9</c:v>
                </c:pt>
                <c:pt idx="84">
                  <c:v>3673.2</c:v>
                </c:pt>
                <c:pt idx="85">
                  <c:v>3716.4</c:v>
                </c:pt>
                <c:pt idx="86">
                  <c:v>3759.6</c:v>
                </c:pt>
                <c:pt idx="87">
                  <c:v>3802.8</c:v>
                </c:pt>
                <c:pt idx="88">
                  <c:v>3846</c:v>
                </c:pt>
                <c:pt idx="89">
                  <c:v>3889.2</c:v>
                </c:pt>
                <c:pt idx="90">
                  <c:v>3932.4</c:v>
                </c:pt>
                <c:pt idx="91">
                  <c:v>3975.6</c:v>
                </c:pt>
                <c:pt idx="92">
                  <c:v>4018.9</c:v>
                </c:pt>
                <c:pt idx="93">
                  <c:v>4062.1</c:v>
                </c:pt>
                <c:pt idx="94">
                  <c:v>4105.3</c:v>
                </c:pt>
                <c:pt idx="95">
                  <c:v>4148.5</c:v>
                </c:pt>
                <c:pt idx="96">
                  <c:v>4191.7</c:v>
                </c:pt>
                <c:pt idx="97">
                  <c:v>4234.8999999999996</c:v>
                </c:pt>
                <c:pt idx="98">
                  <c:v>4278.1000000000004</c:v>
                </c:pt>
                <c:pt idx="99">
                  <c:v>4321.3999999999996</c:v>
                </c:pt>
                <c:pt idx="100">
                  <c:v>4364.6000000000004</c:v>
                </c:pt>
                <c:pt idx="101">
                  <c:v>4407.8</c:v>
                </c:pt>
                <c:pt idx="102">
                  <c:v>4451</c:v>
                </c:pt>
                <c:pt idx="103">
                  <c:v>4494.2</c:v>
                </c:pt>
                <c:pt idx="104">
                  <c:v>4537.3999999999996</c:v>
                </c:pt>
                <c:pt idx="105">
                  <c:v>4580.6000000000004</c:v>
                </c:pt>
                <c:pt idx="106">
                  <c:v>4623.8999999999996</c:v>
                </c:pt>
                <c:pt idx="107">
                  <c:v>4667.1000000000004</c:v>
                </c:pt>
                <c:pt idx="108">
                  <c:v>4710.3</c:v>
                </c:pt>
                <c:pt idx="109">
                  <c:v>4753.5</c:v>
                </c:pt>
                <c:pt idx="110">
                  <c:v>4796.7</c:v>
                </c:pt>
                <c:pt idx="111">
                  <c:v>4839.8999999999996</c:v>
                </c:pt>
                <c:pt idx="112">
                  <c:v>4883.1000000000004</c:v>
                </c:pt>
                <c:pt idx="113">
                  <c:v>4926.3</c:v>
                </c:pt>
                <c:pt idx="114">
                  <c:v>4969.6000000000004</c:v>
                </c:pt>
                <c:pt idx="115">
                  <c:v>5012.8</c:v>
                </c:pt>
                <c:pt idx="116">
                  <c:v>5056</c:v>
                </c:pt>
                <c:pt idx="117">
                  <c:v>5099.2</c:v>
                </c:pt>
                <c:pt idx="118">
                  <c:v>5142.3999999999996</c:v>
                </c:pt>
                <c:pt idx="119">
                  <c:v>5185.6000000000004</c:v>
                </c:pt>
                <c:pt idx="120">
                  <c:v>5228.8</c:v>
                </c:pt>
                <c:pt idx="121">
                  <c:v>5272.1</c:v>
                </c:pt>
                <c:pt idx="122">
                  <c:v>5315.3</c:v>
                </c:pt>
                <c:pt idx="123">
                  <c:v>5358.5</c:v>
                </c:pt>
                <c:pt idx="124">
                  <c:v>5401.7</c:v>
                </c:pt>
                <c:pt idx="125">
                  <c:v>5444.9</c:v>
                </c:pt>
                <c:pt idx="126">
                  <c:v>5488.1</c:v>
                </c:pt>
                <c:pt idx="127">
                  <c:v>5531.3</c:v>
                </c:pt>
                <c:pt idx="128">
                  <c:v>5574.6</c:v>
                </c:pt>
                <c:pt idx="129">
                  <c:v>5617.8</c:v>
                </c:pt>
                <c:pt idx="130">
                  <c:v>5661</c:v>
                </c:pt>
                <c:pt idx="131">
                  <c:v>5704.2</c:v>
                </c:pt>
                <c:pt idx="132">
                  <c:v>5747.4</c:v>
                </c:pt>
                <c:pt idx="133">
                  <c:v>5790.6</c:v>
                </c:pt>
                <c:pt idx="134">
                  <c:v>5833.8</c:v>
                </c:pt>
                <c:pt idx="135">
                  <c:v>5877</c:v>
                </c:pt>
                <c:pt idx="136">
                  <c:v>5920.3</c:v>
                </c:pt>
                <c:pt idx="137">
                  <c:v>5963.5</c:v>
                </c:pt>
                <c:pt idx="138">
                  <c:v>6006.7</c:v>
                </c:pt>
                <c:pt idx="139">
                  <c:v>6049.9</c:v>
                </c:pt>
                <c:pt idx="140">
                  <c:v>6093.1</c:v>
                </c:pt>
                <c:pt idx="141">
                  <c:v>6136.3</c:v>
                </c:pt>
                <c:pt idx="142">
                  <c:v>6179.5</c:v>
                </c:pt>
                <c:pt idx="143">
                  <c:v>6222.8</c:v>
                </c:pt>
                <c:pt idx="144">
                  <c:v>6266</c:v>
                </c:pt>
                <c:pt idx="145">
                  <c:v>6309.2</c:v>
                </c:pt>
                <c:pt idx="146">
                  <c:v>6352.4</c:v>
                </c:pt>
                <c:pt idx="147">
                  <c:v>6395.6</c:v>
                </c:pt>
                <c:pt idx="148">
                  <c:v>6438.8</c:v>
                </c:pt>
                <c:pt idx="149">
                  <c:v>6482</c:v>
                </c:pt>
                <c:pt idx="150">
                  <c:v>6525.2</c:v>
                </c:pt>
                <c:pt idx="151">
                  <c:v>6568.5</c:v>
                </c:pt>
                <c:pt idx="152">
                  <c:v>6611.7</c:v>
                </c:pt>
                <c:pt idx="153">
                  <c:v>6654.9</c:v>
                </c:pt>
                <c:pt idx="154">
                  <c:v>6698.1</c:v>
                </c:pt>
                <c:pt idx="155">
                  <c:v>6741.3</c:v>
                </c:pt>
                <c:pt idx="156">
                  <c:v>6784.5</c:v>
                </c:pt>
                <c:pt idx="157">
                  <c:v>6827.7</c:v>
                </c:pt>
                <c:pt idx="158">
                  <c:v>6871</c:v>
                </c:pt>
                <c:pt idx="159">
                  <c:v>6914.2</c:v>
                </c:pt>
                <c:pt idx="160">
                  <c:v>6957.4</c:v>
                </c:pt>
                <c:pt idx="161">
                  <c:v>7000.6</c:v>
                </c:pt>
                <c:pt idx="162">
                  <c:v>7043.8</c:v>
                </c:pt>
                <c:pt idx="163">
                  <c:v>7087</c:v>
                </c:pt>
                <c:pt idx="164">
                  <c:v>7130.2</c:v>
                </c:pt>
                <c:pt idx="165">
                  <c:v>7173.5</c:v>
                </c:pt>
                <c:pt idx="166">
                  <c:v>7216.7</c:v>
                </c:pt>
                <c:pt idx="167">
                  <c:v>7259.9</c:v>
                </c:pt>
                <c:pt idx="168">
                  <c:v>7303.1</c:v>
                </c:pt>
                <c:pt idx="169">
                  <c:v>7346.3</c:v>
                </c:pt>
                <c:pt idx="170">
                  <c:v>7389.5</c:v>
                </c:pt>
                <c:pt idx="171">
                  <c:v>7432.7</c:v>
                </c:pt>
                <c:pt idx="172">
                  <c:v>7475.9</c:v>
                </c:pt>
                <c:pt idx="173">
                  <c:v>7519.2</c:v>
                </c:pt>
                <c:pt idx="174">
                  <c:v>7562.4</c:v>
                </c:pt>
                <c:pt idx="175">
                  <c:v>7605.6</c:v>
                </c:pt>
                <c:pt idx="176">
                  <c:v>7648.8</c:v>
                </c:pt>
                <c:pt idx="177">
                  <c:v>7692</c:v>
                </c:pt>
                <c:pt idx="178">
                  <c:v>7735.2</c:v>
                </c:pt>
                <c:pt idx="179">
                  <c:v>7778.4</c:v>
                </c:pt>
                <c:pt idx="180">
                  <c:v>7821.7</c:v>
                </c:pt>
                <c:pt idx="181">
                  <c:v>7864.9</c:v>
                </c:pt>
                <c:pt idx="182">
                  <c:v>7908.1</c:v>
                </c:pt>
                <c:pt idx="183">
                  <c:v>7951.3</c:v>
                </c:pt>
                <c:pt idx="184">
                  <c:v>7994.5</c:v>
                </c:pt>
                <c:pt idx="185">
                  <c:v>8037.7</c:v>
                </c:pt>
                <c:pt idx="186">
                  <c:v>8080.9</c:v>
                </c:pt>
                <c:pt idx="187">
                  <c:v>8124.2</c:v>
                </c:pt>
                <c:pt idx="188">
                  <c:v>8167.4</c:v>
                </c:pt>
                <c:pt idx="189">
                  <c:v>8210.6</c:v>
                </c:pt>
                <c:pt idx="190">
                  <c:v>8253.7999999999993</c:v>
                </c:pt>
                <c:pt idx="191">
                  <c:v>8297</c:v>
                </c:pt>
                <c:pt idx="192">
                  <c:v>8340.2000000000007</c:v>
                </c:pt>
                <c:pt idx="193">
                  <c:v>8383.4</c:v>
                </c:pt>
                <c:pt idx="194">
                  <c:v>8426.6</c:v>
                </c:pt>
                <c:pt idx="195">
                  <c:v>8469.9</c:v>
                </c:pt>
                <c:pt idx="196">
                  <c:v>8513.1</c:v>
                </c:pt>
                <c:pt idx="197">
                  <c:v>8556.2999999999993</c:v>
                </c:pt>
                <c:pt idx="198">
                  <c:v>8599.5</c:v>
                </c:pt>
                <c:pt idx="199">
                  <c:v>8642.7000000000007</c:v>
                </c:pt>
                <c:pt idx="200">
                  <c:v>8685.9</c:v>
                </c:pt>
                <c:pt idx="201">
                  <c:v>8729.1</c:v>
                </c:pt>
                <c:pt idx="202">
                  <c:v>8772.4</c:v>
                </c:pt>
                <c:pt idx="203">
                  <c:v>8815.6</c:v>
                </c:pt>
                <c:pt idx="204">
                  <c:v>8858.7999999999993</c:v>
                </c:pt>
                <c:pt idx="205">
                  <c:v>8902</c:v>
                </c:pt>
                <c:pt idx="206">
                  <c:v>8945.2000000000007</c:v>
                </c:pt>
                <c:pt idx="207">
                  <c:v>8988.4</c:v>
                </c:pt>
                <c:pt idx="208">
                  <c:v>9031.6</c:v>
                </c:pt>
                <c:pt idx="209">
                  <c:v>9074.9</c:v>
                </c:pt>
                <c:pt idx="210">
                  <c:v>9118.1</c:v>
                </c:pt>
                <c:pt idx="211">
                  <c:v>9161.2999999999993</c:v>
                </c:pt>
                <c:pt idx="212">
                  <c:v>9204.5</c:v>
                </c:pt>
                <c:pt idx="213">
                  <c:v>9247.7000000000007</c:v>
                </c:pt>
                <c:pt idx="214">
                  <c:v>9290.9</c:v>
                </c:pt>
                <c:pt idx="215">
                  <c:v>9334.1</c:v>
                </c:pt>
                <c:pt idx="216">
                  <c:v>9377.2999999999993</c:v>
                </c:pt>
                <c:pt idx="217">
                  <c:v>9420.6</c:v>
                </c:pt>
                <c:pt idx="218">
                  <c:v>9463.7999999999993</c:v>
                </c:pt>
                <c:pt idx="219">
                  <c:v>9507</c:v>
                </c:pt>
                <c:pt idx="220">
                  <c:v>9550.2000000000007</c:v>
                </c:pt>
                <c:pt idx="221">
                  <c:v>9593.4</c:v>
                </c:pt>
                <c:pt idx="222">
                  <c:v>9636.6</c:v>
                </c:pt>
                <c:pt idx="223">
                  <c:v>9679.7999999999993</c:v>
                </c:pt>
                <c:pt idx="224">
                  <c:v>9723.1</c:v>
                </c:pt>
                <c:pt idx="225">
                  <c:v>9766.2999999999993</c:v>
                </c:pt>
                <c:pt idx="226">
                  <c:v>9809.5</c:v>
                </c:pt>
                <c:pt idx="227">
                  <c:v>9852.7000000000007</c:v>
                </c:pt>
                <c:pt idx="228">
                  <c:v>9895.9</c:v>
                </c:pt>
                <c:pt idx="229">
                  <c:v>9939.1</c:v>
                </c:pt>
                <c:pt idx="230">
                  <c:v>9982.2999999999993</c:v>
                </c:pt>
                <c:pt idx="231">
                  <c:v>10026</c:v>
                </c:pt>
                <c:pt idx="232">
                  <c:v>10069</c:v>
                </c:pt>
                <c:pt idx="233">
                  <c:v>10112</c:v>
                </c:pt>
                <c:pt idx="234">
                  <c:v>10155</c:v>
                </c:pt>
                <c:pt idx="235">
                  <c:v>10198</c:v>
                </c:pt>
                <c:pt idx="236">
                  <c:v>10242</c:v>
                </c:pt>
                <c:pt idx="237">
                  <c:v>10285</c:v>
                </c:pt>
                <c:pt idx="238">
                  <c:v>10328</c:v>
                </c:pt>
                <c:pt idx="239">
                  <c:v>10371</c:v>
                </c:pt>
                <c:pt idx="240">
                  <c:v>10414</c:v>
                </c:pt>
                <c:pt idx="241">
                  <c:v>10458</c:v>
                </c:pt>
                <c:pt idx="242">
                  <c:v>10501</c:v>
                </c:pt>
                <c:pt idx="243">
                  <c:v>10544</c:v>
                </c:pt>
                <c:pt idx="244">
                  <c:v>10587</c:v>
                </c:pt>
                <c:pt idx="245">
                  <c:v>10631</c:v>
                </c:pt>
                <c:pt idx="246">
                  <c:v>10674</c:v>
                </c:pt>
                <c:pt idx="247">
                  <c:v>10717</c:v>
                </c:pt>
                <c:pt idx="248">
                  <c:v>10760</c:v>
                </c:pt>
                <c:pt idx="249">
                  <c:v>10803</c:v>
                </c:pt>
                <c:pt idx="250">
                  <c:v>10847</c:v>
                </c:pt>
                <c:pt idx="251">
                  <c:v>10890</c:v>
                </c:pt>
                <c:pt idx="252">
                  <c:v>10933</c:v>
                </c:pt>
                <c:pt idx="253">
                  <c:v>10976</c:v>
                </c:pt>
                <c:pt idx="254">
                  <c:v>11019</c:v>
                </c:pt>
                <c:pt idx="255">
                  <c:v>11063</c:v>
                </c:pt>
                <c:pt idx="256">
                  <c:v>11106</c:v>
                </c:pt>
                <c:pt idx="257">
                  <c:v>11149</c:v>
                </c:pt>
                <c:pt idx="258">
                  <c:v>11192</c:v>
                </c:pt>
                <c:pt idx="259">
                  <c:v>11236</c:v>
                </c:pt>
                <c:pt idx="260">
                  <c:v>11279</c:v>
                </c:pt>
                <c:pt idx="261">
                  <c:v>11322</c:v>
                </c:pt>
                <c:pt idx="262">
                  <c:v>11365</c:v>
                </c:pt>
                <c:pt idx="263">
                  <c:v>11408</c:v>
                </c:pt>
                <c:pt idx="264">
                  <c:v>11452</c:v>
                </c:pt>
                <c:pt idx="265">
                  <c:v>11495</c:v>
                </c:pt>
                <c:pt idx="266">
                  <c:v>11538</c:v>
                </c:pt>
                <c:pt idx="267">
                  <c:v>11581</c:v>
                </c:pt>
                <c:pt idx="268">
                  <c:v>11624</c:v>
                </c:pt>
                <c:pt idx="269">
                  <c:v>11668</c:v>
                </c:pt>
                <c:pt idx="270">
                  <c:v>11711</c:v>
                </c:pt>
                <c:pt idx="271">
                  <c:v>11754</c:v>
                </c:pt>
                <c:pt idx="272">
                  <c:v>11797</c:v>
                </c:pt>
                <c:pt idx="273">
                  <c:v>11841</c:v>
                </c:pt>
                <c:pt idx="274">
                  <c:v>11884</c:v>
                </c:pt>
                <c:pt idx="275">
                  <c:v>11927</c:v>
                </c:pt>
                <c:pt idx="276">
                  <c:v>11970</c:v>
                </c:pt>
                <c:pt idx="277">
                  <c:v>12013</c:v>
                </c:pt>
                <c:pt idx="278">
                  <c:v>12057</c:v>
                </c:pt>
                <c:pt idx="279">
                  <c:v>12100</c:v>
                </c:pt>
                <c:pt idx="280">
                  <c:v>12143</c:v>
                </c:pt>
                <c:pt idx="281">
                  <c:v>12186</c:v>
                </c:pt>
                <c:pt idx="282">
                  <c:v>12229</c:v>
                </c:pt>
                <c:pt idx="283">
                  <c:v>12273</c:v>
                </c:pt>
                <c:pt idx="284">
                  <c:v>12316</c:v>
                </c:pt>
                <c:pt idx="285">
                  <c:v>12359</c:v>
                </c:pt>
                <c:pt idx="286">
                  <c:v>12402</c:v>
                </c:pt>
                <c:pt idx="287">
                  <c:v>12446</c:v>
                </c:pt>
                <c:pt idx="288">
                  <c:v>12489</c:v>
                </c:pt>
                <c:pt idx="289">
                  <c:v>12532</c:v>
                </c:pt>
                <c:pt idx="290">
                  <c:v>12575</c:v>
                </c:pt>
                <c:pt idx="291">
                  <c:v>12618</c:v>
                </c:pt>
                <c:pt idx="292">
                  <c:v>12662</c:v>
                </c:pt>
                <c:pt idx="293">
                  <c:v>12705</c:v>
                </c:pt>
                <c:pt idx="294">
                  <c:v>12748</c:v>
                </c:pt>
                <c:pt idx="295">
                  <c:v>12791</c:v>
                </c:pt>
                <c:pt idx="296">
                  <c:v>12834</c:v>
                </c:pt>
                <c:pt idx="297">
                  <c:v>12878</c:v>
                </c:pt>
                <c:pt idx="298">
                  <c:v>12921</c:v>
                </c:pt>
                <c:pt idx="299">
                  <c:v>12964</c:v>
                </c:pt>
                <c:pt idx="300">
                  <c:v>13007</c:v>
                </c:pt>
                <c:pt idx="301">
                  <c:v>13050</c:v>
                </c:pt>
                <c:pt idx="302">
                  <c:v>13094</c:v>
                </c:pt>
                <c:pt idx="303">
                  <c:v>13137</c:v>
                </c:pt>
                <c:pt idx="304">
                  <c:v>13180</c:v>
                </c:pt>
                <c:pt idx="305">
                  <c:v>13223</c:v>
                </c:pt>
                <c:pt idx="306">
                  <c:v>13267</c:v>
                </c:pt>
                <c:pt idx="307">
                  <c:v>13310</c:v>
                </c:pt>
                <c:pt idx="308">
                  <c:v>13353</c:v>
                </c:pt>
                <c:pt idx="309">
                  <c:v>13396</c:v>
                </c:pt>
                <c:pt idx="310">
                  <c:v>13439</c:v>
                </c:pt>
                <c:pt idx="311">
                  <c:v>13483</c:v>
                </c:pt>
                <c:pt idx="312">
                  <c:v>13526</c:v>
                </c:pt>
                <c:pt idx="313">
                  <c:v>13569</c:v>
                </c:pt>
                <c:pt idx="314">
                  <c:v>13612</c:v>
                </c:pt>
                <c:pt idx="315">
                  <c:v>13655</c:v>
                </c:pt>
                <c:pt idx="316">
                  <c:v>13699</c:v>
                </c:pt>
                <c:pt idx="317">
                  <c:v>13742</c:v>
                </c:pt>
                <c:pt idx="318">
                  <c:v>13785</c:v>
                </c:pt>
                <c:pt idx="319">
                  <c:v>13828</c:v>
                </c:pt>
                <c:pt idx="320">
                  <c:v>13872</c:v>
                </c:pt>
                <c:pt idx="321">
                  <c:v>13915</c:v>
                </c:pt>
                <c:pt idx="322">
                  <c:v>13958</c:v>
                </c:pt>
                <c:pt idx="323">
                  <c:v>14001</c:v>
                </c:pt>
                <c:pt idx="324">
                  <c:v>14044</c:v>
                </c:pt>
                <c:pt idx="325">
                  <c:v>14088</c:v>
                </c:pt>
                <c:pt idx="326">
                  <c:v>14131</c:v>
                </c:pt>
                <c:pt idx="327">
                  <c:v>14174</c:v>
                </c:pt>
                <c:pt idx="328">
                  <c:v>14217</c:v>
                </c:pt>
                <c:pt idx="329">
                  <c:v>14260</c:v>
                </c:pt>
                <c:pt idx="330">
                  <c:v>14304</c:v>
                </c:pt>
                <c:pt idx="331">
                  <c:v>14347</c:v>
                </c:pt>
                <c:pt idx="332">
                  <c:v>14390</c:v>
                </c:pt>
                <c:pt idx="333">
                  <c:v>14433</c:v>
                </c:pt>
                <c:pt idx="334">
                  <c:v>14477</c:v>
                </c:pt>
                <c:pt idx="335">
                  <c:v>14520</c:v>
                </c:pt>
                <c:pt idx="336">
                  <c:v>14563</c:v>
                </c:pt>
                <c:pt idx="337">
                  <c:v>14606</c:v>
                </c:pt>
                <c:pt idx="338">
                  <c:v>14649</c:v>
                </c:pt>
                <c:pt idx="339">
                  <c:v>14693</c:v>
                </c:pt>
                <c:pt idx="340">
                  <c:v>14736</c:v>
                </c:pt>
                <c:pt idx="341">
                  <c:v>14779</c:v>
                </c:pt>
                <c:pt idx="342">
                  <c:v>14822</c:v>
                </c:pt>
                <c:pt idx="343">
                  <c:v>14865</c:v>
                </c:pt>
                <c:pt idx="344">
                  <c:v>14909</c:v>
                </c:pt>
                <c:pt idx="345">
                  <c:v>14952</c:v>
                </c:pt>
                <c:pt idx="346">
                  <c:v>14995</c:v>
                </c:pt>
                <c:pt idx="347">
                  <c:v>15038</c:v>
                </c:pt>
                <c:pt idx="348">
                  <c:v>15082</c:v>
                </c:pt>
                <c:pt idx="349">
                  <c:v>15125</c:v>
                </c:pt>
                <c:pt idx="350">
                  <c:v>15168</c:v>
                </c:pt>
                <c:pt idx="351">
                  <c:v>15211</c:v>
                </c:pt>
                <c:pt idx="352">
                  <c:v>15254</c:v>
                </c:pt>
                <c:pt idx="353">
                  <c:v>15298</c:v>
                </c:pt>
                <c:pt idx="354">
                  <c:v>15341</c:v>
                </c:pt>
                <c:pt idx="355">
                  <c:v>15384</c:v>
                </c:pt>
                <c:pt idx="356">
                  <c:v>15427</c:v>
                </c:pt>
                <c:pt idx="357">
                  <c:v>15470</c:v>
                </c:pt>
                <c:pt idx="358">
                  <c:v>15514</c:v>
                </c:pt>
                <c:pt idx="359">
                  <c:v>15557</c:v>
                </c:pt>
                <c:pt idx="360">
                  <c:v>15600</c:v>
                </c:pt>
                <c:pt idx="361">
                  <c:v>15643</c:v>
                </c:pt>
                <c:pt idx="362">
                  <c:v>15687</c:v>
                </c:pt>
                <c:pt idx="363">
                  <c:v>15730</c:v>
                </c:pt>
                <c:pt idx="364">
                  <c:v>15773</c:v>
                </c:pt>
                <c:pt idx="365">
                  <c:v>15816</c:v>
                </c:pt>
                <c:pt idx="366">
                  <c:v>15859</c:v>
                </c:pt>
                <c:pt idx="367">
                  <c:v>15903</c:v>
                </c:pt>
                <c:pt idx="368">
                  <c:v>15946</c:v>
                </c:pt>
                <c:pt idx="369">
                  <c:v>15989</c:v>
                </c:pt>
                <c:pt idx="370">
                  <c:v>16032</c:v>
                </c:pt>
                <c:pt idx="371">
                  <c:v>16075</c:v>
                </c:pt>
                <c:pt idx="372">
                  <c:v>16119</c:v>
                </c:pt>
                <c:pt idx="373">
                  <c:v>16162</c:v>
                </c:pt>
                <c:pt idx="374">
                  <c:v>16205</c:v>
                </c:pt>
                <c:pt idx="375">
                  <c:v>16248</c:v>
                </c:pt>
                <c:pt idx="376">
                  <c:v>16292</c:v>
                </c:pt>
                <c:pt idx="377">
                  <c:v>16335</c:v>
                </c:pt>
                <c:pt idx="378">
                  <c:v>16378</c:v>
                </c:pt>
                <c:pt idx="379">
                  <c:v>16421</c:v>
                </c:pt>
                <c:pt idx="380">
                  <c:v>16464</c:v>
                </c:pt>
                <c:pt idx="381">
                  <c:v>16508</c:v>
                </c:pt>
                <c:pt idx="382">
                  <c:v>16551</c:v>
                </c:pt>
                <c:pt idx="383">
                  <c:v>16594</c:v>
                </c:pt>
                <c:pt idx="384">
                  <c:v>16637</c:v>
                </c:pt>
                <c:pt idx="385">
                  <c:v>16680</c:v>
                </c:pt>
                <c:pt idx="386">
                  <c:v>16724</c:v>
                </c:pt>
                <c:pt idx="387">
                  <c:v>16767</c:v>
                </c:pt>
                <c:pt idx="388">
                  <c:v>16810</c:v>
                </c:pt>
                <c:pt idx="389">
                  <c:v>16853</c:v>
                </c:pt>
                <c:pt idx="390">
                  <c:v>16897</c:v>
                </c:pt>
                <c:pt idx="391">
                  <c:v>16940</c:v>
                </c:pt>
                <c:pt idx="392">
                  <c:v>16983</c:v>
                </c:pt>
                <c:pt idx="393">
                  <c:v>17026</c:v>
                </c:pt>
                <c:pt idx="394">
                  <c:v>17069</c:v>
                </c:pt>
                <c:pt idx="395">
                  <c:v>17113</c:v>
                </c:pt>
                <c:pt idx="396">
                  <c:v>17156</c:v>
                </c:pt>
                <c:pt idx="397">
                  <c:v>17199</c:v>
                </c:pt>
                <c:pt idx="398">
                  <c:v>17242</c:v>
                </c:pt>
                <c:pt idx="399">
                  <c:v>17285</c:v>
                </c:pt>
                <c:pt idx="400">
                  <c:v>17329</c:v>
                </c:pt>
                <c:pt idx="401">
                  <c:v>17372</c:v>
                </c:pt>
                <c:pt idx="402">
                  <c:v>17415</c:v>
                </c:pt>
                <c:pt idx="403">
                  <c:v>17458</c:v>
                </c:pt>
                <c:pt idx="404">
                  <c:v>17501</c:v>
                </c:pt>
                <c:pt idx="405">
                  <c:v>17545</c:v>
                </c:pt>
                <c:pt idx="406">
                  <c:v>17588</c:v>
                </c:pt>
                <c:pt idx="407">
                  <c:v>17631</c:v>
                </c:pt>
                <c:pt idx="408">
                  <c:v>17674</c:v>
                </c:pt>
                <c:pt idx="409">
                  <c:v>17718</c:v>
                </c:pt>
                <c:pt idx="410">
                  <c:v>17761</c:v>
                </c:pt>
                <c:pt idx="411">
                  <c:v>17804</c:v>
                </c:pt>
                <c:pt idx="412">
                  <c:v>17847</c:v>
                </c:pt>
                <c:pt idx="413">
                  <c:v>17890</c:v>
                </c:pt>
                <c:pt idx="414">
                  <c:v>17934</c:v>
                </c:pt>
                <c:pt idx="415">
                  <c:v>17977</c:v>
                </c:pt>
                <c:pt idx="416">
                  <c:v>18020</c:v>
                </c:pt>
                <c:pt idx="417">
                  <c:v>18063</c:v>
                </c:pt>
                <c:pt idx="418">
                  <c:v>18106</c:v>
                </c:pt>
                <c:pt idx="419">
                  <c:v>18150</c:v>
                </c:pt>
                <c:pt idx="420">
                  <c:v>18193</c:v>
                </c:pt>
                <c:pt idx="421">
                  <c:v>18236</c:v>
                </c:pt>
                <c:pt idx="422">
                  <c:v>18279</c:v>
                </c:pt>
                <c:pt idx="423">
                  <c:v>18323</c:v>
                </c:pt>
                <c:pt idx="424">
                  <c:v>18366</c:v>
                </c:pt>
                <c:pt idx="425">
                  <c:v>18409</c:v>
                </c:pt>
                <c:pt idx="426">
                  <c:v>18452</c:v>
                </c:pt>
                <c:pt idx="427">
                  <c:v>18495</c:v>
                </c:pt>
                <c:pt idx="428">
                  <c:v>18539</c:v>
                </c:pt>
                <c:pt idx="429">
                  <c:v>18582</c:v>
                </c:pt>
                <c:pt idx="430">
                  <c:v>18625</c:v>
                </c:pt>
                <c:pt idx="431">
                  <c:v>18668</c:v>
                </c:pt>
                <c:pt idx="432">
                  <c:v>18711</c:v>
                </c:pt>
                <c:pt idx="433">
                  <c:v>18755</c:v>
                </c:pt>
                <c:pt idx="434">
                  <c:v>18798</c:v>
                </c:pt>
                <c:pt idx="435">
                  <c:v>18841</c:v>
                </c:pt>
                <c:pt idx="436">
                  <c:v>18884</c:v>
                </c:pt>
                <c:pt idx="437">
                  <c:v>18928</c:v>
                </c:pt>
                <c:pt idx="438">
                  <c:v>18971</c:v>
                </c:pt>
                <c:pt idx="439">
                  <c:v>19014</c:v>
                </c:pt>
                <c:pt idx="440">
                  <c:v>19057</c:v>
                </c:pt>
                <c:pt idx="441">
                  <c:v>19100</c:v>
                </c:pt>
                <c:pt idx="442">
                  <c:v>19144</c:v>
                </c:pt>
                <c:pt idx="443">
                  <c:v>19187</c:v>
                </c:pt>
                <c:pt idx="444">
                  <c:v>19230</c:v>
                </c:pt>
                <c:pt idx="445">
                  <c:v>19273</c:v>
                </c:pt>
                <c:pt idx="446">
                  <c:v>19316</c:v>
                </c:pt>
                <c:pt idx="447">
                  <c:v>19360</c:v>
                </c:pt>
                <c:pt idx="448">
                  <c:v>19403</c:v>
                </c:pt>
                <c:pt idx="449">
                  <c:v>19446</c:v>
                </c:pt>
                <c:pt idx="450">
                  <c:v>19489</c:v>
                </c:pt>
                <c:pt idx="451">
                  <c:v>19533</c:v>
                </c:pt>
                <c:pt idx="452">
                  <c:v>19576</c:v>
                </c:pt>
                <c:pt idx="453">
                  <c:v>19619</c:v>
                </c:pt>
                <c:pt idx="454">
                  <c:v>19662</c:v>
                </c:pt>
                <c:pt idx="455">
                  <c:v>19705</c:v>
                </c:pt>
                <c:pt idx="456">
                  <c:v>19749</c:v>
                </c:pt>
                <c:pt idx="457">
                  <c:v>19792</c:v>
                </c:pt>
                <c:pt idx="458">
                  <c:v>19835</c:v>
                </c:pt>
                <c:pt idx="459">
                  <c:v>19878</c:v>
                </c:pt>
                <c:pt idx="460">
                  <c:v>19921</c:v>
                </c:pt>
                <c:pt idx="461">
                  <c:v>19965</c:v>
                </c:pt>
                <c:pt idx="462">
                  <c:v>20008</c:v>
                </c:pt>
                <c:pt idx="463">
                  <c:v>20051</c:v>
                </c:pt>
                <c:pt idx="464">
                  <c:v>20094</c:v>
                </c:pt>
                <c:pt idx="465">
                  <c:v>20138</c:v>
                </c:pt>
                <c:pt idx="466">
                  <c:v>20181</c:v>
                </c:pt>
                <c:pt idx="467">
                  <c:v>20224</c:v>
                </c:pt>
                <c:pt idx="468">
                  <c:v>20267</c:v>
                </c:pt>
                <c:pt idx="469">
                  <c:v>20310</c:v>
                </c:pt>
                <c:pt idx="470">
                  <c:v>20354</c:v>
                </c:pt>
                <c:pt idx="471">
                  <c:v>20397</c:v>
                </c:pt>
                <c:pt idx="472">
                  <c:v>20440</c:v>
                </c:pt>
                <c:pt idx="473">
                  <c:v>20483</c:v>
                </c:pt>
                <c:pt idx="474">
                  <c:v>20526</c:v>
                </c:pt>
                <c:pt idx="475">
                  <c:v>20570</c:v>
                </c:pt>
                <c:pt idx="476">
                  <c:v>20613</c:v>
                </c:pt>
                <c:pt idx="477">
                  <c:v>20656</c:v>
                </c:pt>
                <c:pt idx="478">
                  <c:v>20699</c:v>
                </c:pt>
                <c:pt idx="479">
                  <c:v>20743</c:v>
                </c:pt>
                <c:pt idx="480">
                  <c:v>20786</c:v>
                </c:pt>
                <c:pt idx="481">
                  <c:v>20829</c:v>
                </c:pt>
                <c:pt idx="482">
                  <c:v>20872</c:v>
                </c:pt>
                <c:pt idx="483">
                  <c:v>20915</c:v>
                </c:pt>
                <c:pt idx="484">
                  <c:v>20959</c:v>
                </c:pt>
                <c:pt idx="485">
                  <c:v>21002</c:v>
                </c:pt>
                <c:pt idx="486">
                  <c:v>21045</c:v>
                </c:pt>
                <c:pt idx="487">
                  <c:v>21088</c:v>
                </c:pt>
                <c:pt idx="488">
                  <c:v>21131</c:v>
                </c:pt>
                <c:pt idx="489">
                  <c:v>21175</c:v>
                </c:pt>
                <c:pt idx="490">
                  <c:v>21218</c:v>
                </c:pt>
                <c:pt idx="491">
                  <c:v>21261</c:v>
                </c:pt>
                <c:pt idx="492">
                  <c:v>21304</c:v>
                </c:pt>
                <c:pt idx="493">
                  <c:v>21348</c:v>
                </c:pt>
                <c:pt idx="494">
                  <c:v>21391</c:v>
                </c:pt>
                <c:pt idx="495">
                  <c:v>21434</c:v>
                </c:pt>
                <c:pt idx="496">
                  <c:v>21477</c:v>
                </c:pt>
                <c:pt idx="497">
                  <c:v>21520</c:v>
                </c:pt>
                <c:pt idx="498">
                  <c:v>21564</c:v>
                </c:pt>
                <c:pt idx="499">
                  <c:v>21607</c:v>
                </c:pt>
              </c:numCache>
            </c:numRef>
          </c:xVal>
          <c:yVal>
            <c:numRef>
              <c:f>'include 10000'!$AT$18:$AT$517</c:f>
              <c:numCache>
                <c:formatCode>0.00E+00</c:formatCode>
                <c:ptCount val="500"/>
                <c:pt idx="0">
                  <c:v>1.4235999999999999E-8</c:v>
                </c:pt>
                <c:pt idx="1">
                  <c:v>2.6107E-8</c:v>
                </c:pt>
                <c:pt idx="2">
                  <c:v>3.6016999999999998E-8</c:v>
                </c:pt>
                <c:pt idx="3">
                  <c:v>4.4303999999999998E-8</c:v>
                </c:pt>
                <c:pt idx="4">
                  <c:v>5.1246000000000001E-8</c:v>
                </c:pt>
                <c:pt idx="5">
                  <c:v>5.7075E-8</c:v>
                </c:pt>
                <c:pt idx="6">
                  <c:v>6.1982000000000005E-8</c:v>
                </c:pt>
                <c:pt idx="7">
                  <c:v>6.6126999999999994E-8</c:v>
                </c:pt>
                <c:pt idx="8">
                  <c:v>6.9639999999999994E-8</c:v>
                </c:pt>
                <c:pt idx="9">
                  <c:v>7.2630999999999997E-8</c:v>
                </c:pt>
                <c:pt idx="10">
                  <c:v>7.5187999999999998E-8</c:v>
                </c:pt>
                <c:pt idx="11">
                  <c:v>7.7386000000000002E-8</c:v>
                </c:pt>
                <c:pt idx="12">
                  <c:v>7.9287000000000001E-8</c:v>
                </c:pt>
                <c:pt idx="13">
                  <c:v>8.0940999999999997E-8</c:v>
                </c:pt>
                <c:pt idx="14">
                  <c:v>8.2389999999999999E-8</c:v>
                </c:pt>
                <c:pt idx="15">
                  <c:v>8.3669000000000006E-8</c:v>
                </c:pt>
                <c:pt idx="16">
                  <c:v>8.4805999999999999E-8</c:v>
                </c:pt>
                <c:pt idx="17">
                  <c:v>8.5825000000000003E-8</c:v>
                </c:pt>
                <c:pt idx="18">
                  <c:v>8.6745E-8</c:v>
                </c:pt>
                <c:pt idx="19">
                  <c:v>8.7582999999999998E-8</c:v>
                </c:pt>
                <c:pt idx="20">
                  <c:v>8.8350999999999995E-8</c:v>
                </c:pt>
                <c:pt idx="21">
                  <c:v>8.9061999999999994E-8</c:v>
                </c:pt>
                <c:pt idx="22">
                  <c:v>8.9723000000000002E-8</c:v>
                </c:pt>
                <c:pt idx="23">
                  <c:v>9.0344000000000005E-8</c:v>
                </c:pt>
                <c:pt idx="24">
                  <c:v>9.0929000000000006E-8</c:v>
                </c:pt>
                <c:pt idx="25">
                  <c:v>9.1485000000000002E-8</c:v>
                </c:pt>
                <c:pt idx="26">
                  <c:v>9.2015999999999995E-8</c:v>
                </c:pt>
                <c:pt idx="27">
                  <c:v>9.2528000000000006E-8</c:v>
                </c:pt>
                <c:pt idx="28">
                  <c:v>9.3026000000000002E-8</c:v>
                </c:pt>
                <c:pt idx="29">
                  <c:v>9.3519000000000005E-8</c:v>
                </c:pt>
                <c:pt idx="30">
                  <c:v>9.4020000000000004E-8</c:v>
                </c:pt>
                <c:pt idx="31">
                  <c:v>9.4557000000000004E-8</c:v>
                </c:pt>
                <c:pt idx="32">
                  <c:v>9.5060000000000006E-8</c:v>
                </c:pt>
                <c:pt idx="33">
                  <c:v>9.5534E-8</c:v>
                </c:pt>
                <c:pt idx="34">
                  <c:v>9.5983000000000007E-8</c:v>
                </c:pt>
                <c:pt idx="35">
                  <c:v>9.6411000000000002E-8</c:v>
                </c:pt>
                <c:pt idx="36">
                  <c:v>9.6820000000000003E-8</c:v>
                </c:pt>
                <c:pt idx="37">
                  <c:v>9.7214E-8</c:v>
                </c:pt>
                <c:pt idx="38">
                  <c:v>9.7593000000000006E-8</c:v>
                </c:pt>
                <c:pt idx="39">
                  <c:v>9.7958999999999997E-8</c:v>
                </c:pt>
                <c:pt idx="40">
                  <c:v>9.8315000000000004E-8</c:v>
                </c:pt>
                <c:pt idx="41">
                  <c:v>9.8659999999999998E-8</c:v>
                </c:pt>
                <c:pt idx="42">
                  <c:v>9.8995999999999995E-8</c:v>
                </c:pt>
                <c:pt idx="43">
                  <c:v>9.9323999999999997E-8</c:v>
                </c:pt>
                <c:pt idx="44">
                  <c:v>9.9643000000000001E-8</c:v>
                </c:pt>
                <c:pt idx="45">
                  <c:v>9.9954999999999997E-8</c:v>
                </c:pt>
                <c:pt idx="46">
                  <c:v>1.0026E-7</c:v>
                </c:pt>
                <c:pt idx="47">
                  <c:v>1.0056E-7</c:v>
                </c:pt>
                <c:pt idx="48">
                  <c:v>1.0085000000000001E-7</c:v>
                </c:pt>
                <c:pt idx="49">
                  <c:v>1.0114E-7</c:v>
                </c:pt>
                <c:pt idx="50">
                  <c:v>1.0142E-7</c:v>
                </c:pt>
                <c:pt idx="51">
                  <c:v>1.0169000000000001E-7</c:v>
                </c:pt>
                <c:pt idx="52">
                  <c:v>1.0195999999999999E-7</c:v>
                </c:pt>
                <c:pt idx="53">
                  <c:v>1.0223E-7</c:v>
                </c:pt>
                <c:pt idx="54">
                  <c:v>1.0249E-7</c:v>
                </c:pt>
                <c:pt idx="55">
                  <c:v>1.0274000000000001E-7</c:v>
                </c:pt>
                <c:pt idx="56">
                  <c:v>1.0299E-7</c:v>
                </c:pt>
                <c:pt idx="57">
                  <c:v>1.0324E-7</c:v>
                </c:pt>
                <c:pt idx="58">
                  <c:v>1.0348E-7</c:v>
                </c:pt>
                <c:pt idx="59">
                  <c:v>1.0370999999999999E-7</c:v>
                </c:pt>
                <c:pt idx="60">
                  <c:v>1.0394E-7</c:v>
                </c:pt>
                <c:pt idx="61">
                  <c:v>1.0417E-7</c:v>
                </c:pt>
                <c:pt idx="62">
                  <c:v>1.0439E-7</c:v>
                </c:pt>
                <c:pt idx="63">
                  <c:v>1.0461E-7</c:v>
                </c:pt>
                <c:pt idx="64">
                  <c:v>1.0483000000000001E-7</c:v>
                </c:pt>
                <c:pt idx="65">
                  <c:v>1.0504000000000001E-7</c:v>
                </c:pt>
                <c:pt idx="66">
                  <c:v>1.0525000000000001E-7</c:v>
                </c:pt>
                <c:pt idx="67">
                  <c:v>1.0546000000000001E-7</c:v>
                </c:pt>
                <c:pt idx="68">
                  <c:v>1.0568E-7</c:v>
                </c:pt>
                <c:pt idx="69">
                  <c:v>1.0591E-7</c:v>
                </c:pt>
                <c:pt idx="70">
                  <c:v>1.0618E-7</c:v>
                </c:pt>
                <c:pt idx="71">
                  <c:v>1.0642999999999999E-7</c:v>
                </c:pt>
                <c:pt idx="72">
                  <c:v>1.0665000000000001E-7</c:v>
                </c:pt>
                <c:pt idx="73">
                  <c:v>1.0687E-7</c:v>
                </c:pt>
                <c:pt idx="74">
                  <c:v>1.0707000000000001E-7</c:v>
                </c:pt>
                <c:pt idx="75">
                  <c:v>1.0725E-7</c:v>
                </c:pt>
                <c:pt idx="76">
                  <c:v>1.0743E-7</c:v>
                </c:pt>
                <c:pt idx="77">
                  <c:v>1.076E-7</c:v>
                </c:pt>
                <c:pt idx="78">
                  <c:v>1.0775999999999999E-7</c:v>
                </c:pt>
                <c:pt idx="79">
                  <c:v>1.0791E-7</c:v>
                </c:pt>
                <c:pt idx="80">
                  <c:v>1.0805E-7</c:v>
                </c:pt>
                <c:pt idx="81">
                  <c:v>1.0819E-7</c:v>
                </c:pt>
                <c:pt idx="82">
                  <c:v>1.0832000000000001E-7</c:v>
                </c:pt>
                <c:pt idx="83">
                  <c:v>1.0845E-7</c:v>
                </c:pt>
                <c:pt idx="84">
                  <c:v>1.0858E-7</c:v>
                </c:pt>
                <c:pt idx="85">
                  <c:v>1.087E-7</c:v>
                </c:pt>
                <c:pt idx="86">
                  <c:v>1.0881000000000001E-7</c:v>
                </c:pt>
                <c:pt idx="87">
                  <c:v>1.0892E-7</c:v>
                </c:pt>
                <c:pt idx="88">
                  <c:v>1.0903E-7</c:v>
                </c:pt>
                <c:pt idx="89">
                  <c:v>1.0913E-7</c:v>
                </c:pt>
                <c:pt idx="90">
                  <c:v>1.0923000000000001E-7</c:v>
                </c:pt>
                <c:pt idx="91">
                  <c:v>1.0933E-7</c:v>
                </c:pt>
                <c:pt idx="92">
                  <c:v>1.0942999999999999E-7</c:v>
                </c:pt>
                <c:pt idx="93">
                  <c:v>1.0952E-7</c:v>
                </c:pt>
                <c:pt idx="94">
                  <c:v>1.0961E-7</c:v>
                </c:pt>
                <c:pt idx="95">
                  <c:v>1.0969E-7</c:v>
                </c:pt>
                <c:pt idx="96">
                  <c:v>1.0977E-7</c:v>
                </c:pt>
                <c:pt idx="97">
                  <c:v>1.0984999999999999E-7</c:v>
                </c:pt>
                <c:pt idx="98">
                  <c:v>1.0993000000000001E-7</c:v>
                </c:pt>
                <c:pt idx="99">
                  <c:v>1.1000000000000001E-7</c:v>
                </c:pt>
                <c:pt idx="100">
                  <c:v>1.1007000000000001E-7</c:v>
                </c:pt>
                <c:pt idx="101">
                  <c:v>1.1014000000000001E-7</c:v>
                </c:pt>
                <c:pt idx="102">
                  <c:v>1.1021000000000001E-7</c:v>
                </c:pt>
                <c:pt idx="103">
                  <c:v>1.1026999999999999E-7</c:v>
                </c:pt>
                <c:pt idx="104">
                  <c:v>1.1033E-7</c:v>
                </c:pt>
                <c:pt idx="105">
                  <c:v>1.104E-7</c:v>
                </c:pt>
                <c:pt idx="106">
                  <c:v>1.1046E-7</c:v>
                </c:pt>
                <c:pt idx="107">
                  <c:v>1.1053E-7</c:v>
                </c:pt>
                <c:pt idx="108">
                  <c:v>1.1061E-7</c:v>
                </c:pt>
                <c:pt idx="109">
                  <c:v>1.1073E-7</c:v>
                </c:pt>
                <c:pt idx="110">
                  <c:v>1.1082999999999999E-7</c:v>
                </c:pt>
                <c:pt idx="111">
                  <c:v>1.1091000000000001E-7</c:v>
                </c:pt>
                <c:pt idx="112">
                  <c:v>1.1098000000000001E-7</c:v>
                </c:pt>
                <c:pt idx="113">
                  <c:v>1.1103999999999999E-7</c:v>
                </c:pt>
                <c:pt idx="114">
                  <c:v>1.1109E-7</c:v>
                </c:pt>
                <c:pt idx="115">
                  <c:v>1.1113E-7</c:v>
                </c:pt>
                <c:pt idx="116">
                  <c:v>1.1117E-7</c:v>
                </c:pt>
                <c:pt idx="117">
                  <c:v>1.112E-7</c:v>
                </c:pt>
                <c:pt idx="118">
                  <c:v>1.1122E-7</c:v>
                </c:pt>
                <c:pt idx="119">
                  <c:v>1.1124E-7</c:v>
                </c:pt>
                <c:pt idx="120">
                  <c:v>1.1126E-7</c:v>
                </c:pt>
                <c:pt idx="121">
                  <c:v>1.1127E-7</c:v>
                </c:pt>
                <c:pt idx="122">
                  <c:v>1.1128E-7</c:v>
                </c:pt>
                <c:pt idx="123">
                  <c:v>1.1129E-7</c:v>
                </c:pt>
                <c:pt idx="124">
                  <c:v>1.1129E-7</c:v>
                </c:pt>
                <c:pt idx="125">
                  <c:v>1.1129E-7</c:v>
                </c:pt>
                <c:pt idx="126">
                  <c:v>1.1129E-7</c:v>
                </c:pt>
                <c:pt idx="127">
                  <c:v>1.1129E-7</c:v>
                </c:pt>
                <c:pt idx="128">
                  <c:v>1.1128E-7</c:v>
                </c:pt>
                <c:pt idx="129">
                  <c:v>1.1127E-7</c:v>
                </c:pt>
                <c:pt idx="130">
                  <c:v>1.1126E-7</c:v>
                </c:pt>
                <c:pt idx="131">
                  <c:v>1.1124999999999999E-7</c:v>
                </c:pt>
                <c:pt idx="132">
                  <c:v>1.1124E-7</c:v>
                </c:pt>
                <c:pt idx="133">
                  <c:v>1.1122E-7</c:v>
                </c:pt>
                <c:pt idx="134">
                  <c:v>1.1121E-7</c:v>
                </c:pt>
                <c:pt idx="135">
                  <c:v>1.1119000000000001E-7</c:v>
                </c:pt>
                <c:pt idx="136">
                  <c:v>1.1117E-7</c:v>
                </c:pt>
                <c:pt idx="137">
                  <c:v>1.1114E-7</c:v>
                </c:pt>
                <c:pt idx="138">
                  <c:v>1.1112000000000001E-7</c:v>
                </c:pt>
                <c:pt idx="139">
                  <c:v>1.111E-7</c:v>
                </c:pt>
                <c:pt idx="140">
                  <c:v>1.1107E-7</c:v>
                </c:pt>
                <c:pt idx="141">
                  <c:v>1.1103999999999999E-7</c:v>
                </c:pt>
                <c:pt idx="142">
                  <c:v>1.1101E-7</c:v>
                </c:pt>
                <c:pt idx="143">
                  <c:v>1.1099E-7</c:v>
                </c:pt>
                <c:pt idx="144">
                  <c:v>1.1096E-7</c:v>
                </c:pt>
                <c:pt idx="145">
                  <c:v>1.1093E-7</c:v>
                </c:pt>
                <c:pt idx="146">
                  <c:v>1.1091000000000001E-7</c:v>
                </c:pt>
                <c:pt idx="147">
                  <c:v>1.1089999999999999E-7</c:v>
                </c:pt>
                <c:pt idx="148">
                  <c:v>1.1092E-7</c:v>
                </c:pt>
                <c:pt idx="149">
                  <c:v>1.1092E-7</c:v>
                </c:pt>
                <c:pt idx="150">
                  <c:v>1.1092E-7</c:v>
                </c:pt>
                <c:pt idx="151">
                  <c:v>1.1089999999999999E-7</c:v>
                </c:pt>
                <c:pt idx="152">
                  <c:v>1.1087E-7</c:v>
                </c:pt>
                <c:pt idx="153">
                  <c:v>1.1084000000000001E-7</c:v>
                </c:pt>
                <c:pt idx="154">
                  <c:v>1.108E-7</c:v>
                </c:pt>
                <c:pt idx="155">
                  <c:v>1.1075999999999999E-7</c:v>
                </c:pt>
                <c:pt idx="156">
                  <c:v>1.1071E-7</c:v>
                </c:pt>
                <c:pt idx="157">
                  <c:v>1.1066E-7</c:v>
                </c:pt>
                <c:pt idx="158">
                  <c:v>1.1061E-7</c:v>
                </c:pt>
                <c:pt idx="159">
                  <c:v>1.1054999999999999E-7</c:v>
                </c:pt>
                <c:pt idx="160">
                  <c:v>1.1049000000000001E-7</c:v>
                </c:pt>
                <c:pt idx="161">
                  <c:v>1.1043E-7</c:v>
                </c:pt>
                <c:pt idx="162">
                  <c:v>1.1037E-7</c:v>
                </c:pt>
                <c:pt idx="163">
                  <c:v>1.103E-7</c:v>
                </c:pt>
                <c:pt idx="164">
                  <c:v>1.1024E-7</c:v>
                </c:pt>
                <c:pt idx="165">
                  <c:v>1.1017E-7</c:v>
                </c:pt>
                <c:pt idx="166">
                  <c:v>1.101E-7</c:v>
                </c:pt>
                <c:pt idx="167">
                  <c:v>1.1003E-7</c:v>
                </c:pt>
                <c:pt idx="168">
                  <c:v>1.0996E-7</c:v>
                </c:pt>
                <c:pt idx="169">
                  <c:v>1.0988E-7</c:v>
                </c:pt>
                <c:pt idx="170">
                  <c:v>1.0981E-7</c:v>
                </c:pt>
                <c:pt idx="171">
                  <c:v>1.0973E-7</c:v>
                </c:pt>
                <c:pt idx="172">
                  <c:v>1.0966E-7</c:v>
                </c:pt>
                <c:pt idx="173">
                  <c:v>1.0958000000000001E-7</c:v>
                </c:pt>
                <c:pt idx="174">
                  <c:v>1.0949999999999999E-7</c:v>
                </c:pt>
                <c:pt idx="175">
                  <c:v>1.0942E-7</c:v>
                </c:pt>
                <c:pt idx="176">
                  <c:v>1.0935E-7</c:v>
                </c:pt>
                <c:pt idx="177">
                  <c:v>1.0927E-7</c:v>
                </c:pt>
                <c:pt idx="178">
                  <c:v>1.0919E-7</c:v>
                </c:pt>
                <c:pt idx="179">
                  <c:v>1.091E-7</c:v>
                </c:pt>
                <c:pt idx="180">
                  <c:v>1.0902000000000001E-7</c:v>
                </c:pt>
                <c:pt idx="181">
                  <c:v>1.0893999999999999E-7</c:v>
                </c:pt>
                <c:pt idx="182">
                  <c:v>1.0886E-7</c:v>
                </c:pt>
                <c:pt idx="183">
                  <c:v>1.0878E-7</c:v>
                </c:pt>
                <c:pt idx="184">
                  <c:v>1.087E-7</c:v>
                </c:pt>
                <c:pt idx="185">
                  <c:v>1.0862E-7</c:v>
                </c:pt>
                <c:pt idx="186">
                  <c:v>1.0856E-7</c:v>
                </c:pt>
                <c:pt idx="187">
                  <c:v>1.0852E-7</c:v>
                </c:pt>
                <c:pt idx="188">
                  <c:v>1.0847E-7</c:v>
                </c:pt>
                <c:pt idx="189">
                  <c:v>1.0841E-7</c:v>
                </c:pt>
                <c:pt idx="190">
                  <c:v>1.0834E-7</c:v>
                </c:pt>
                <c:pt idx="191">
                  <c:v>1.0826E-7</c:v>
                </c:pt>
                <c:pt idx="192">
                  <c:v>1.0818000000000001E-7</c:v>
                </c:pt>
                <c:pt idx="193">
                  <c:v>1.081E-7</c:v>
                </c:pt>
                <c:pt idx="194">
                  <c:v>1.0801E-7</c:v>
                </c:pt>
                <c:pt idx="195">
                  <c:v>1.0792E-7</c:v>
                </c:pt>
                <c:pt idx="196">
                  <c:v>1.0782999999999999E-7</c:v>
                </c:pt>
                <c:pt idx="197">
                  <c:v>1.0773E-7</c:v>
                </c:pt>
                <c:pt idx="198">
                  <c:v>1.0763E-7</c:v>
                </c:pt>
                <c:pt idx="199">
                  <c:v>1.0753E-7</c:v>
                </c:pt>
                <c:pt idx="200">
                  <c:v>1.0743E-7</c:v>
                </c:pt>
                <c:pt idx="201">
                  <c:v>1.0733E-7</c:v>
                </c:pt>
                <c:pt idx="202">
                  <c:v>1.0722E-7</c:v>
                </c:pt>
                <c:pt idx="203">
                  <c:v>1.0712E-7</c:v>
                </c:pt>
                <c:pt idx="204">
                  <c:v>1.0701E-7</c:v>
                </c:pt>
                <c:pt idx="205">
                  <c:v>1.0691E-7</c:v>
                </c:pt>
                <c:pt idx="206">
                  <c:v>1.068E-7</c:v>
                </c:pt>
                <c:pt idx="207">
                  <c:v>1.0669E-7</c:v>
                </c:pt>
                <c:pt idx="208">
                  <c:v>1.0658000000000001E-7</c:v>
                </c:pt>
                <c:pt idx="209">
                  <c:v>1.0648E-7</c:v>
                </c:pt>
                <c:pt idx="210">
                  <c:v>1.0637000000000001E-7</c:v>
                </c:pt>
                <c:pt idx="211">
                  <c:v>1.0626E-7</c:v>
                </c:pt>
                <c:pt idx="212">
                  <c:v>1.0614999999999999E-7</c:v>
                </c:pt>
                <c:pt idx="213">
                  <c:v>1.0604E-7</c:v>
                </c:pt>
                <c:pt idx="214">
                  <c:v>1.0593E-7</c:v>
                </c:pt>
                <c:pt idx="215">
                  <c:v>1.0582E-7</c:v>
                </c:pt>
                <c:pt idx="216">
                  <c:v>1.0571E-7</c:v>
                </c:pt>
                <c:pt idx="217">
                  <c:v>1.0558999999999999E-7</c:v>
                </c:pt>
                <c:pt idx="218">
                  <c:v>1.0548E-7</c:v>
                </c:pt>
                <c:pt idx="219">
                  <c:v>1.0537E-7</c:v>
                </c:pt>
                <c:pt idx="220">
                  <c:v>1.0526E-7</c:v>
                </c:pt>
                <c:pt idx="221">
                  <c:v>1.0515E-7</c:v>
                </c:pt>
                <c:pt idx="222">
                  <c:v>1.0502999999999999E-7</c:v>
                </c:pt>
                <c:pt idx="223">
                  <c:v>1.0492E-7</c:v>
                </c:pt>
                <c:pt idx="224">
                  <c:v>1.0481999999999999E-7</c:v>
                </c:pt>
                <c:pt idx="225">
                  <c:v>1.0471E-7</c:v>
                </c:pt>
                <c:pt idx="226">
                  <c:v>1.0462000000000001E-7</c:v>
                </c:pt>
                <c:pt idx="227">
                  <c:v>1.0454E-7</c:v>
                </c:pt>
                <c:pt idx="228">
                  <c:v>1.0445E-7</c:v>
                </c:pt>
                <c:pt idx="229">
                  <c:v>1.0436E-7</c:v>
                </c:pt>
                <c:pt idx="230">
                  <c:v>1.0426E-7</c:v>
                </c:pt>
                <c:pt idx="231">
                  <c:v>1.0416E-7</c:v>
                </c:pt>
                <c:pt idx="232">
                  <c:v>1.0405E-7</c:v>
                </c:pt>
                <c:pt idx="233">
                  <c:v>1.0394E-7</c:v>
                </c:pt>
                <c:pt idx="234">
                  <c:v>1.0383E-7</c:v>
                </c:pt>
                <c:pt idx="235">
                  <c:v>1.0370999999999999E-7</c:v>
                </c:pt>
                <c:pt idx="236">
                  <c:v>1.0359E-7</c:v>
                </c:pt>
                <c:pt idx="237">
                  <c:v>1.0347E-7</c:v>
                </c:pt>
                <c:pt idx="238">
                  <c:v>1.0335E-7</c:v>
                </c:pt>
                <c:pt idx="239">
                  <c:v>1.0323000000000001E-7</c:v>
                </c:pt>
                <c:pt idx="240">
                  <c:v>1.0311E-7</c:v>
                </c:pt>
                <c:pt idx="241">
                  <c:v>1.0299E-7</c:v>
                </c:pt>
                <c:pt idx="242">
                  <c:v>1.0286E-7</c:v>
                </c:pt>
                <c:pt idx="243">
                  <c:v>1.0274000000000001E-7</c:v>
                </c:pt>
                <c:pt idx="244">
                  <c:v>1.0261E-7</c:v>
                </c:pt>
                <c:pt idx="245">
                  <c:v>1.0249E-7</c:v>
                </c:pt>
                <c:pt idx="246">
                  <c:v>1.0236E-7</c:v>
                </c:pt>
                <c:pt idx="247">
                  <c:v>1.0223999999999999E-7</c:v>
                </c:pt>
                <c:pt idx="248">
                  <c:v>1.0211000000000001E-7</c:v>
                </c:pt>
                <c:pt idx="249">
                  <c:v>1.0199E-7</c:v>
                </c:pt>
                <c:pt idx="250">
                  <c:v>1.0186E-7</c:v>
                </c:pt>
                <c:pt idx="251">
                  <c:v>1.0173E-7</c:v>
                </c:pt>
                <c:pt idx="252">
                  <c:v>1.0160999999999999E-7</c:v>
                </c:pt>
                <c:pt idx="253">
                  <c:v>1.0148000000000001E-7</c:v>
                </c:pt>
                <c:pt idx="254">
                  <c:v>1.0135E-7</c:v>
                </c:pt>
                <c:pt idx="255">
                  <c:v>1.0123E-7</c:v>
                </c:pt>
                <c:pt idx="256">
                  <c:v>1.011E-7</c:v>
                </c:pt>
                <c:pt idx="257">
                  <c:v>1.0097E-7</c:v>
                </c:pt>
                <c:pt idx="258">
                  <c:v>1.0085000000000001E-7</c:v>
                </c:pt>
                <c:pt idx="259">
                  <c:v>1.0072E-7</c:v>
                </c:pt>
                <c:pt idx="260">
                  <c:v>1.0059E-7</c:v>
                </c:pt>
                <c:pt idx="261">
                  <c:v>1.0047E-7</c:v>
                </c:pt>
                <c:pt idx="262">
                  <c:v>1.0034E-7</c:v>
                </c:pt>
                <c:pt idx="263">
                  <c:v>1.0021999999999999E-7</c:v>
                </c:pt>
                <c:pt idx="264">
                  <c:v>1.001E-7</c:v>
                </c:pt>
                <c:pt idx="265">
                  <c:v>9.9986000000000006E-8</c:v>
                </c:pt>
                <c:pt idx="266">
                  <c:v>9.9890000000000003E-8</c:v>
                </c:pt>
                <c:pt idx="267">
                  <c:v>9.9786000000000004E-8</c:v>
                </c:pt>
                <c:pt idx="268">
                  <c:v>9.9677E-8</c:v>
                </c:pt>
                <c:pt idx="269">
                  <c:v>9.9563000000000003E-8</c:v>
                </c:pt>
                <c:pt idx="270">
                  <c:v>9.9445000000000001E-8</c:v>
                </c:pt>
                <c:pt idx="271">
                  <c:v>9.9323999999999997E-8</c:v>
                </c:pt>
                <c:pt idx="272">
                  <c:v>9.9200000000000002E-8</c:v>
                </c:pt>
                <c:pt idx="273">
                  <c:v>9.9075000000000005E-8</c:v>
                </c:pt>
                <c:pt idx="274">
                  <c:v>9.8947999999999994E-8</c:v>
                </c:pt>
                <c:pt idx="275">
                  <c:v>9.8819000000000006E-8</c:v>
                </c:pt>
                <c:pt idx="276">
                  <c:v>9.8690000000000006E-8</c:v>
                </c:pt>
                <c:pt idx="277">
                  <c:v>9.8559000000000003E-8</c:v>
                </c:pt>
                <c:pt idx="278">
                  <c:v>9.8428E-8</c:v>
                </c:pt>
                <c:pt idx="279">
                  <c:v>9.8295999999999996E-8</c:v>
                </c:pt>
                <c:pt idx="280">
                  <c:v>9.8164000000000005E-8</c:v>
                </c:pt>
                <c:pt idx="281">
                  <c:v>9.8030999999999999E-8</c:v>
                </c:pt>
                <c:pt idx="282">
                  <c:v>9.7897999999999994E-8</c:v>
                </c:pt>
                <c:pt idx="283">
                  <c:v>9.7764000000000001E-8</c:v>
                </c:pt>
                <c:pt idx="284">
                  <c:v>9.7630999999999996E-8</c:v>
                </c:pt>
                <c:pt idx="285">
                  <c:v>9.7497000000000003E-8</c:v>
                </c:pt>
                <c:pt idx="286">
                  <c:v>9.7362999999999996E-8</c:v>
                </c:pt>
                <c:pt idx="287">
                  <c:v>9.7229000000000003E-8</c:v>
                </c:pt>
                <c:pt idx="288">
                  <c:v>9.7095999999999998E-8</c:v>
                </c:pt>
                <c:pt idx="289">
                  <c:v>9.6962000000000005E-8</c:v>
                </c:pt>
                <c:pt idx="290">
                  <c:v>9.6827999999999999E-8</c:v>
                </c:pt>
                <c:pt idx="291">
                  <c:v>9.6695000000000007E-8</c:v>
                </c:pt>
                <c:pt idx="292">
                  <c:v>9.6561E-8</c:v>
                </c:pt>
                <c:pt idx="293">
                  <c:v>9.6427999999999995E-8</c:v>
                </c:pt>
                <c:pt idx="294">
                  <c:v>9.6295000000000003E-8</c:v>
                </c:pt>
                <c:pt idx="295">
                  <c:v>9.6161999999999998E-8</c:v>
                </c:pt>
                <c:pt idx="296">
                  <c:v>9.6029000000000006E-8</c:v>
                </c:pt>
                <c:pt idx="297">
                  <c:v>9.5896000000000001E-8</c:v>
                </c:pt>
                <c:pt idx="298">
                  <c:v>9.5762999999999995E-8</c:v>
                </c:pt>
                <c:pt idx="299">
                  <c:v>9.5631000000000004E-8</c:v>
                </c:pt>
                <c:pt idx="300">
                  <c:v>9.5497999999999999E-8</c:v>
                </c:pt>
                <c:pt idx="301">
                  <c:v>9.5366999999999996E-8</c:v>
                </c:pt>
                <c:pt idx="302">
                  <c:v>9.5236999999999994E-8</c:v>
                </c:pt>
                <c:pt idx="303">
                  <c:v>9.5109999999999996E-8</c:v>
                </c:pt>
                <c:pt idx="304">
                  <c:v>9.4990000000000006E-8</c:v>
                </c:pt>
                <c:pt idx="305">
                  <c:v>9.4883000000000003E-8</c:v>
                </c:pt>
                <c:pt idx="306">
                  <c:v>9.4769999999999994E-8</c:v>
                </c:pt>
                <c:pt idx="307">
                  <c:v>9.4652999999999994E-8</c:v>
                </c:pt>
                <c:pt idx="308">
                  <c:v>9.4532000000000002E-8</c:v>
                </c:pt>
                <c:pt idx="309">
                  <c:v>9.4407999999999994E-8</c:v>
                </c:pt>
                <c:pt idx="310">
                  <c:v>9.4280999999999996E-8</c:v>
                </c:pt>
                <c:pt idx="311">
                  <c:v>9.4152999999999996E-8</c:v>
                </c:pt>
                <c:pt idx="312">
                  <c:v>9.4022999999999994E-8</c:v>
                </c:pt>
                <c:pt idx="313">
                  <c:v>9.3892000000000005E-8</c:v>
                </c:pt>
                <c:pt idx="314">
                  <c:v>9.376E-8</c:v>
                </c:pt>
                <c:pt idx="315">
                  <c:v>9.3625999999999994E-8</c:v>
                </c:pt>
                <c:pt idx="316">
                  <c:v>9.3492000000000001E-8</c:v>
                </c:pt>
                <c:pt idx="317">
                  <c:v>9.3356999999999993E-8</c:v>
                </c:pt>
                <c:pt idx="318">
                  <c:v>9.3221999999999999E-8</c:v>
                </c:pt>
                <c:pt idx="319">
                  <c:v>9.3087000000000005E-8</c:v>
                </c:pt>
                <c:pt idx="320">
                  <c:v>9.2950999999999996E-8</c:v>
                </c:pt>
                <c:pt idx="321">
                  <c:v>9.2816000000000002E-8</c:v>
                </c:pt>
                <c:pt idx="322">
                  <c:v>9.2679999999999993E-8</c:v>
                </c:pt>
                <c:pt idx="323">
                  <c:v>9.2544999999999999E-8</c:v>
                </c:pt>
                <c:pt idx="324">
                  <c:v>9.2409000000000004E-8</c:v>
                </c:pt>
                <c:pt idx="325">
                  <c:v>9.2273999999999996E-8</c:v>
                </c:pt>
                <c:pt idx="326">
                  <c:v>9.2139000000000002E-8</c:v>
                </c:pt>
                <c:pt idx="327">
                  <c:v>9.2003999999999995E-8</c:v>
                </c:pt>
                <c:pt idx="328">
                  <c:v>9.1869E-8</c:v>
                </c:pt>
                <c:pt idx="329">
                  <c:v>9.1734000000000006E-8</c:v>
                </c:pt>
                <c:pt idx="330">
                  <c:v>9.1598999999999999E-8</c:v>
                </c:pt>
                <c:pt idx="331">
                  <c:v>9.1464000000000004E-8</c:v>
                </c:pt>
                <c:pt idx="332">
                  <c:v>9.1329999999999998E-8</c:v>
                </c:pt>
                <c:pt idx="333">
                  <c:v>9.1195000000000004E-8</c:v>
                </c:pt>
                <c:pt idx="334">
                  <c:v>9.1059999999999996E-8</c:v>
                </c:pt>
                <c:pt idx="335">
                  <c:v>9.0926000000000003E-8</c:v>
                </c:pt>
                <c:pt idx="336">
                  <c:v>9.0791999999999997E-8</c:v>
                </c:pt>
                <c:pt idx="337">
                  <c:v>9.0658000000000004E-8</c:v>
                </c:pt>
                <c:pt idx="338">
                  <c:v>9.0523999999999997E-8</c:v>
                </c:pt>
                <c:pt idx="339">
                  <c:v>9.0391000000000005E-8</c:v>
                </c:pt>
                <c:pt idx="340">
                  <c:v>9.0259000000000001E-8</c:v>
                </c:pt>
                <c:pt idx="341">
                  <c:v>9.0127999999999998E-8</c:v>
                </c:pt>
                <c:pt idx="342">
                  <c:v>8.9999999999999999E-8</c:v>
                </c:pt>
                <c:pt idx="343">
                  <c:v>8.9878000000000006E-8</c:v>
                </c:pt>
                <c:pt idx="344">
                  <c:v>8.9764999999999997E-8</c:v>
                </c:pt>
                <c:pt idx="345">
                  <c:v>8.9648999999999998E-8</c:v>
                </c:pt>
                <c:pt idx="346">
                  <c:v>8.9528999999999994E-8</c:v>
                </c:pt>
                <c:pt idx="347">
                  <c:v>8.9406E-8</c:v>
                </c:pt>
                <c:pt idx="348">
                  <c:v>8.9280000000000003E-8</c:v>
                </c:pt>
                <c:pt idx="349">
                  <c:v>8.9152000000000003E-8</c:v>
                </c:pt>
                <c:pt idx="350">
                  <c:v>8.9022000000000001E-8</c:v>
                </c:pt>
                <c:pt idx="351">
                  <c:v>8.8892E-8</c:v>
                </c:pt>
                <c:pt idx="352">
                  <c:v>8.8759999999999995E-8</c:v>
                </c:pt>
                <c:pt idx="353">
                  <c:v>8.8628000000000005E-8</c:v>
                </c:pt>
                <c:pt idx="354">
                  <c:v>8.8494999999999999E-8</c:v>
                </c:pt>
                <c:pt idx="355">
                  <c:v>8.8361000000000006E-8</c:v>
                </c:pt>
                <c:pt idx="356">
                  <c:v>8.8228000000000001E-8</c:v>
                </c:pt>
                <c:pt idx="357">
                  <c:v>8.8093999999999995E-8</c:v>
                </c:pt>
                <c:pt idx="358">
                  <c:v>8.7960000000000001E-8</c:v>
                </c:pt>
                <c:pt idx="359">
                  <c:v>8.7825999999999995E-8</c:v>
                </c:pt>
                <c:pt idx="360">
                  <c:v>8.7693000000000003E-8</c:v>
                </c:pt>
                <c:pt idx="361">
                  <c:v>8.7558999999999997E-8</c:v>
                </c:pt>
                <c:pt idx="362">
                  <c:v>8.7425000000000004E-8</c:v>
                </c:pt>
                <c:pt idx="363">
                  <c:v>8.7291999999999998E-8</c:v>
                </c:pt>
                <c:pt idx="364">
                  <c:v>8.7158000000000005E-8</c:v>
                </c:pt>
                <c:pt idx="365">
                  <c:v>8.7023999999999999E-8</c:v>
                </c:pt>
                <c:pt idx="366">
                  <c:v>8.6890999999999994E-8</c:v>
                </c:pt>
                <c:pt idx="367">
                  <c:v>8.6757000000000001E-8</c:v>
                </c:pt>
                <c:pt idx="368">
                  <c:v>8.6623999999999995E-8</c:v>
                </c:pt>
                <c:pt idx="369">
                  <c:v>8.6491000000000003E-8</c:v>
                </c:pt>
                <c:pt idx="370">
                  <c:v>8.6357999999999998E-8</c:v>
                </c:pt>
                <c:pt idx="371">
                  <c:v>8.6225000000000006E-8</c:v>
                </c:pt>
                <c:pt idx="372">
                  <c:v>8.6092000000000001E-8</c:v>
                </c:pt>
                <c:pt idx="373">
                  <c:v>8.5959999999999997E-8</c:v>
                </c:pt>
                <c:pt idx="374">
                  <c:v>8.5828000000000006E-8</c:v>
                </c:pt>
                <c:pt idx="375">
                  <c:v>8.5696000000000002E-8</c:v>
                </c:pt>
                <c:pt idx="376">
                  <c:v>8.5563999999999998E-8</c:v>
                </c:pt>
                <c:pt idx="377">
                  <c:v>8.5432999999999995E-8</c:v>
                </c:pt>
                <c:pt idx="378">
                  <c:v>8.5303000000000006E-8</c:v>
                </c:pt>
                <c:pt idx="379">
                  <c:v>8.5173000000000004E-8</c:v>
                </c:pt>
                <c:pt idx="380">
                  <c:v>8.5044000000000004E-8</c:v>
                </c:pt>
                <c:pt idx="381">
                  <c:v>8.4917000000000005E-8</c:v>
                </c:pt>
                <c:pt idx="382">
                  <c:v>8.4794999999999999E-8</c:v>
                </c:pt>
                <c:pt idx="383">
                  <c:v>8.4680000000000001E-8</c:v>
                </c:pt>
                <c:pt idx="384">
                  <c:v>8.4562E-8</c:v>
                </c:pt>
                <c:pt idx="385">
                  <c:v>8.4441999999999996E-8</c:v>
                </c:pt>
                <c:pt idx="386">
                  <c:v>8.4319000000000002E-8</c:v>
                </c:pt>
                <c:pt idx="387">
                  <c:v>8.4194000000000006E-8</c:v>
                </c:pt>
                <c:pt idx="388">
                  <c:v>8.4067999999999995E-8</c:v>
                </c:pt>
                <c:pt idx="389">
                  <c:v>8.3939999999999996E-8</c:v>
                </c:pt>
                <c:pt idx="390">
                  <c:v>8.3811999999999996E-8</c:v>
                </c:pt>
                <c:pt idx="391">
                  <c:v>8.3682999999999996E-8</c:v>
                </c:pt>
                <c:pt idx="392">
                  <c:v>8.3552999999999994E-8</c:v>
                </c:pt>
                <c:pt idx="393">
                  <c:v>8.3424000000000006E-8</c:v>
                </c:pt>
                <c:pt idx="394">
                  <c:v>8.3294000000000005E-8</c:v>
                </c:pt>
                <c:pt idx="395">
                  <c:v>8.3164000000000003E-8</c:v>
                </c:pt>
                <c:pt idx="396">
                  <c:v>8.3033E-8</c:v>
                </c:pt>
                <c:pt idx="397">
                  <c:v>8.2902999999999998E-8</c:v>
                </c:pt>
                <c:pt idx="398">
                  <c:v>8.2771999999999995E-8</c:v>
                </c:pt>
                <c:pt idx="399">
                  <c:v>8.2641000000000005E-8</c:v>
                </c:pt>
                <c:pt idx="400">
                  <c:v>8.2510000000000002E-8</c:v>
                </c:pt>
                <c:pt idx="401">
                  <c:v>8.238E-8</c:v>
                </c:pt>
                <c:pt idx="402">
                  <c:v>8.2248999999999998E-8</c:v>
                </c:pt>
                <c:pt idx="403">
                  <c:v>8.2117999999999995E-8</c:v>
                </c:pt>
                <c:pt idx="404">
                  <c:v>8.1988000000000006E-8</c:v>
                </c:pt>
                <c:pt idx="405">
                  <c:v>8.1857000000000003E-8</c:v>
                </c:pt>
                <c:pt idx="406">
                  <c:v>8.1727000000000001E-8</c:v>
                </c:pt>
                <c:pt idx="407">
                  <c:v>8.1596999999999999E-8</c:v>
                </c:pt>
                <c:pt idx="408">
                  <c:v>8.1467999999999999E-8</c:v>
                </c:pt>
                <c:pt idx="409">
                  <c:v>8.1337999999999997E-8</c:v>
                </c:pt>
                <c:pt idx="410">
                  <c:v>8.1208999999999996E-8</c:v>
                </c:pt>
                <c:pt idx="411">
                  <c:v>8.1079999999999995E-8</c:v>
                </c:pt>
                <c:pt idx="412">
                  <c:v>8.0951999999999996E-8</c:v>
                </c:pt>
                <c:pt idx="413">
                  <c:v>8.0822999999999995E-8</c:v>
                </c:pt>
                <c:pt idx="414">
                  <c:v>8.0693999999999995E-8</c:v>
                </c:pt>
                <c:pt idx="415">
                  <c:v>8.0565999999999995E-8</c:v>
                </c:pt>
                <c:pt idx="416">
                  <c:v>8.0436999999999994E-8</c:v>
                </c:pt>
                <c:pt idx="417">
                  <c:v>8.0308999999999995E-8</c:v>
                </c:pt>
                <c:pt idx="418">
                  <c:v>8.0180999999999995E-8</c:v>
                </c:pt>
                <c:pt idx="419">
                  <c:v>8.0054999999999998E-8</c:v>
                </c:pt>
                <c:pt idx="420">
                  <c:v>7.9930000000000002E-8</c:v>
                </c:pt>
                <c:pt idx="421">
                  <c:v>7.9807999999999996E-8</c:v>
                </c:pt>
                <c:pt idx="422">
                  <c:v>7.9692999999999998E-8</c:v>
                </c:pt>
                <c:pt idx="423">
                  <c:v>7.9574999999999996E-8</c:v>
                </c:pt>
                <c:pt idx="424">
                  <c:v>7.9455000000000006E-8</c:v>
                </c:pt>
                <c:pt idx="425">
                  <c:v>7.9333E-8</c:v>
                </c:pt>
                <c:pt idx="426">
                  <c:v>7.9210000000000006E-8</c:v>
                </c:pt>
                <c:pt idx="427">
                  <c:v>7.9085999999999998E-8</c:v>
                </c:pt>
                <c:pt idx="428">
                  <c:v>7.896E-8</c:v>
                </c:pt>
                <c:pt idx="429">
                  <c:v>7.8835000000000004E-8</c:v>
                </c:pt>
                <c:pt idx="430">
                  <c:v>7.8708000000000006E-8</c:v>
                </c:pt>
                <c:pt idx="431">
                  <c:v>7.8580999999999994E-8</c:v>
                </c:pt>
                <c:pt idx="432">
                  <c:v>7.8452999999999995E-8</c:v>
                </c:pt>
                <c:pt idx="433">
                  <c:v>7.8323999999999994E-8</c:v>
                </c:pt>
                <c:pt idx="434">
                  <c:v>7.8195999999999994E-8</c:v>
                </c:pt>
                <c:pt idx="435">
                  <c:v>7.8066999999999994E-8</c:v>
                </c:pt>
                <c:pt idx="436">
                  <c:v>7.7937000000000005E-8</c:v>
                </c:pt>
                <c:pt idx="437">
                  <c:v>7.7807000000000003E-8</c:v>
                </c:pt>
                <c:pt idx="438">
                  <c:v>7.7676E-8</c:v>
                </c:pt>
                <c:pt idx="439">
                  <c:v>7.7542999999999995E-8</c:v>
                </c:pt>
                <c:pt idx="440">
                  <c:v>7.7404999999999997E-8</c:v>
                </c:pt>
                <c:pt idx="441">
                  <c:v>7.7259000000000004E-8</c:v>
                </c:pt>
                <c:pt idx="442">
                  <c:v>7.7095000000000003E-8</c:v>
                </c:pt>
                <c:pt idx="443">
                  <c:v>7.6896000000000002E-8</c:v>
                </c:pt>
                <c:pt idx="444">
                  <c:v>7.6625E-8</c:v>
                </c:pt>
                <c:pt idx="445">
                  <c:v>7.6212999999999996E-8</c:v>
                </c:pt>
                <c:pt idx="446">
                  <c:v>7.5511999999999995E-8</c:v>
                </c:pt>
                <c:pt idx="447">
                  <c:v>7.4235000000000003E-8</c:v>
                </c:pt>
                <c:pt idx="448">
                  <c:v>7.1814999999999998E-8</c:v>
                </c:pt>
                <c:pt idx="449">
                  <c:v>6.7165999999999994E-8</c:v>
                </c:pt>
                <c:pt idx="450">
                  <c:v>5.8091000000000001E-8</c:v>
                </c:pt>
                <c:pt idx="451">
                  <c:v>5.0254000000000001E-8</c:v>
                </c:pt>
                <c:pt idx="452">
                  <c:v>4.3483E-8</c:v>
                </c:pt>
                <c:pt idx="453">
                  <c:v>3.7631000000000001E-8</c:v>
                </c:pt>
                <c:pt idx="454">
                  <c:v>3.2571000000000001E-8</c:v>
                </c:pt>
                <c:pt idx="455">
                  <c:v>2.8194999999999999E-8</c:v>
                </c:pt>
                <c:pt idx="456">
                  <c:v>2.4410000000000002E-8</c:v>
                </c:pt>
                <c:pt idx="457">
                  <c:v>2.1135E-8</c:v>
                </c:pt>
                <c:pt idx="458">
                  <c:v>1.8301E-8</c:v>
                </c:pt>
                <c:pt idx="459">
                  <c:v>1.5848000000000001E-8</c:v>
                </c:pt>
                <c:pt idx="460">
                  <c:v>1.3723999999999999E-8</c:v>
                </c:pt>
                <c:pt idx="461">
                  <c:v>1.1886E-8</c:v>
                </c:pt>
                <c:pt idx="462">
                  <c:v>1.0295000000000001E-8</c:v>
                </c:pt>
                <c:pt idx="463">
                  <c:v>8.9165999999999996E-9</c:v>
                </c:pt>
                <c:pt idx="464">
                  <c:v>7.7232E-9</c:v>
                </c:pt>
                <c:pt idx="465">
                  <c:v>6.6897999999999998E-9</c:v>
                </c:pt>
                <c:pt idx="466">
                  <c:v>5.7947000000000003E-9</c:v>
                </c:pt>
                <c:pt idx="467">
                  <c:v>5.0196000000000003E-9</c:v>
                </c:pt>
                <c:pt idx="468">
                  <c:v>4.3480999999999999E-9</c:v>
                </c:pt>
                <c:pt idx="469">
                  <c:v>3.7665999999999998E-9</c:v>
                </c:pt>
                <c:pt idx="470">
                  <c:v>3.2629E-9</c:v>
                </c:pt>
                <c:pt idx="471">
                  <c:v>2.8265000000000001E-9</c:v>
                </c:pt>
                <c:pt idx="472">
                  <c:v>2.4486E-9</c:v>
                </c:pt>
                <c:pt idx="473">
                  <c:v>2.1212000000000001E-9</c:v>
                </c:pt>
                <c:pt idx="474">
                  <c:v>1.8374999999999999E-9</c:v>
                </c:pt>
                <c:pt idx="475">
                  <c:v>1.5918E-9</c:v>
                </c:pt>
                <c:pt idx="476">
                  <c:v>1.3790000000000001E-9</c:v>
                </c:pt>
                <c:pt idx="477">
                  <c:v>1.1946E-9</c:v>
                </c:pt>
                <c:pt idx="478">
                  <c:v>1.0349E-9</c:v>
                </c:pt>
                <c:pt idx="479">
                  <c:v>8.9653E-10</c:v>
                </c:pt>
                <c:pt idx="480">
                  <c:v>7.7667999999999995E-10</c:v>
                </c:pt>
                <c:pt idx="481">
                  <c:v>6.7281999999999996E-10</c:v>
                </c:pt>
                <c:pt idx="482">
                  <c:v>5.8289000000000004E-10</c:v>
                </c:pt>
                <c:pt idx="483">
                  <c:v>5.0490999999999997E-10</c:v>
                </c:pt>
                <c:pt idx="484">
                  <c:v>4.3746999999999999E-10</c:v>
                </c:pt>
                <c:pt idx="485">
                  <c:v>3.7887999999999999E-10</c:v>
                </c:pt>
                <c:pt idx="486">
                  <c:v>3.2835999999999999E-10</c:v>
                </c:pt>
                <c:pt idx="487">
                  <c:v>2.8426000000000001E-10</c:v>
                </c:pt>
                <c:pt idx="488">
                  <c:v>2.4651999999999999E-10</c:v>
                </c:pt>
                <c:pt idx="489">
                  <c:v>2.1318000000000001E-10</c:v>
                </c:pt>
                <c:pt idx="490">
                  <c:v>1.8519000000000001E-10</c:v>
                </c:pt>
                <c:pt idx="491">
                  <c:v>1.5974000000000001E-10</c:v>
                </c:pt>
                <c:pt idx="492">
                  <c:v>1.3931999999999999E-10</c:v>
                </c:pt>
                <c:pt idx="493">
                  <c:v>1.1948999999999999E-10</c:v>
                </c:pt>
                <c:pt idx="494">
                  <c:v>1.0517E-10</c:v>
                </c:pt>
                <c:pt idx="495">
                  <c:v>8.9262999999999997E-11</c:v>
                </c:pt>
                <c:pt idx="496">
                  <c:v>8.0171000000000002E-11</c:v>
                </c:pt>
                <c:pt idx="497">
                  <c:v>6.7425999999999998E-11</c:v>
                </c:pt>
                <c:pt idx="498">
                  <c:v>6.3651000000000003E-11</c:v>
                </c:pt>
                <c:pt idx="499">
                  <c:v>5.658E-11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7415552"/>
        <c:axId val="187458688"/>
      </c:scatterChart>
      <c:valAx>
        <c:axId val="187415552"/>
        <c:scaling>
          <c:orientation val="minMax"/>
          <c:max val="21650"/>
          <c:min val="0"/>
        </c:scaling>
        <c:delete val="0"/>
        <c:axPos val="b"/>
        <c:numFmt formatCode="#,##0" sourceLinked="0"/>
        <c:majorTickMark val="out"/>
        <c:minorTickMark val="none"/>
        <c:tickLblPos val="nextTo"/>
        <c:crossAx val="187458688"/>
        <c:crosses val="autoZero"/>
        <c:crossBetween val="midCat"/>
        <c:majorUnit val="10000"/>
      </c:valAx>
      <c:valAx>
        <c:axId val="187458688"/>
        <c:scaling>
          <c:orientation val="minMax"/>
          <c:max val="1.4000000000000004E-7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Deposition flux  (g/cm2/s)</a:t>
                </a:r>
              </a:p>
            </c:rich>
          </c:tx>
          <c:layout/>
          <c:overlay val="0"/>
        </c:title>
        <c:numFmt formatCode="0.0E+00" sourceLinked="0"/>
        <c:majorTickMark val="out"/>
        <c:minorTickMark val="none"/>
        <c:tickLblPos val="nextTo"/>
        <c:crossAx val="187415552"/>
        <c:crosses val="autoZero"/>
        <c:crossBetween val="midCat"/>
        <c:majorUnit val="4.0000000000000021E-8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64616585089025"/>
          <c:y val="0.11333079029077535"/>
          <c:w val="0.79227116880660187"/>
          <c:h val="0.72667930205469544"/>
        </c:manualLayout>
      </c:layout>
      <c:scatterChart>
        <c:scatterStyle val="smoothMarker"/>
        <c:varyColors val="0"/>
        <c:ser>
          <c:idx val="1"/>
          <c:order val="0"/>
          <c:tx>
            <c:v>GOR=1000</c:v>
          </c:tx>
          <c:spPr>
            <a:ln w="38100"/>
          </c:spPr>
          <c:marker>
            <c:symbol val="none"/>
          </c:marker>
          <c:xVal>
            <c:numRef>
              <c:f>'include 10000'!$AS$18:$AS$517</c:f>
              <c:numCache>
                <c:formatCode>0.00E+00</c:formatCode>
                <c:ptCount val="500"/>
                <c:pt idx="0">
                  <c:v>43.213999999999999</c:v>
                </c:pt>
                <c:pt idx="1">
                  <c:v>86.427000000000007</c:v>
                </c:pt>
                <c:pt idx="2">
                  <c:v>129.63999999999999</c:v>
                </c:pt>
                <c:pt idx="3">
                  <c:v>172.85</c:v>
                </c:pt>
                <c:pt idx="4">
                  <c:v>216.07</c:v>
                </c:pt>
                <c:pt idx="5">
                  <c:v>259.27999999999997</c:v>
                </c:pt>
                <c:pt idx="6">
                  <c:v>302.5</c:v>
                </c:pt>
                <c:pt idx="7">
                  <c:v>345.71</c:v>
                </c:pt>
                <c:pt idx="8">
                  <c:v>388.92</c:v>
                </c:pt>
                <c:pt idx="9">
                  <c:v>432.14</c:v>
                </c:pt>
                <c:pt idx="10">
                  <c:v>475.35</c:v>
                </c:pt>
                <c:pt idx="11">
                  <c:v>518.55999999999995</c:v>
                </c:pt>
                <c:pt idx="12">
                  <c:v>561.78</c:v>
                </c:pt>
                <c:pt idx="13">
                  <c:v>604.99</c:v>
                </c:pt>
                <c:pt idx="14">
                  <c:v>648.20000000000005</c:v>
                </c:pt>
                <c:pt idx="15">
                  <c:v>691.42</c:v>
                </c:pt>
                <c:pt idx="16">
                  <c:v>734.63</c:v>
                </c:pt>
                <c:pt idx="17">
                  <c:v>777.84</c:v>
                </c:pt>
                <c:pt idx="18">
                  <c:v>821.06</c:v>
                </c:pt>
                <c:pt idx="19">
                  <c:v>864.27</c:v>
                </c:pt>
                <c:pt idx="20">
                  <c:v>907.49</c:v>
                </c:pt>
                <c:pt idx="21">
                  <c:v>950.7</c:v>
                </c:pt>
                <c:pt idx="22">
                  <c:v>993.91</c:v>
                </c:pt>
                <c:pt idx="23">
                  <c:v>1037.0999999999999</c:v>
                </c:pt>
                <c:pt idx="24">
                  <c:v>1080.3</c:v>
                </c:pt>
                <c:pt idx="25">
                  <c:v>1123.5999999999999</c:v>
                </c:pt>
                <c:pt idx="26">
                  <c:v>1166.8</c:v>
                </c:pt>
                <c:pt idx="27">
                  <c:v>1210</c:v>
                </c:pt>
                <c:pt idx="28">
                  <c:v>1253.2</c:v>
                </c:pt>
                <c:pt idx="29">
                  <c:v>1296.4000000000001</c:v>
                </c:pt>
                <c:pt idx="30">
                  <c:v>1339.6</c:v>
                </c:pt>
                <c:pt idx="31">
                  <c:v>1382.8</c:v>
                </c:pt>
                <c:pt idx="32">
                  <c:v>1426</c:v>
                </c:pt>
                <c:pt idx="33">
                  <c:v>1469.3</c:v>
                </c:pt>
                <c:pt idx="34">
                  <c:v>1512.5</c:v>
                </c:pt>
                <c:pt idx="35">
                  <c:v>1555.7</c:v>
                </c:pt>
                <c:pt idx="36">
                  <c:v>1598.9</c:v>
                </c:pt>
                <c:pt idx="37">
                  <c:v>1642.1</c:v>
                </c:pt>
                <c:pt idx="38">
                  <c:v>1685.3</c:v>
                </c:pt>
                <c:pt idx="39">
                  <c:v>1728.5</c:v>
                </c:pt>
                <c:pt idx="40">
                  <c:v>1771.8</c:v>
                </c:pt>
                <c:pt idx="41">
                  <c:v>1815</c:v>
                </c:pt>
                <c:pt idx="42">
                  <c:v>1858.2</c:v>
                </c:pt>
                <c:pt idx="43">
                  <c:v>1901.4</c:v>
                </c:pt>
                <c:pt idx="44">
                  <c:v>1944.6</c:v>
                </c:pt>
                <c:pt idx="45">
                  <c:v>1987.8</c:v>
                </c:pt>
                <c:pt idx="46">
                  <c:v>2031</c:v>
                </c:pt>
                <c:pt idx="47">
                  <c:v>2074.3000000000002</c:v>
                </c:pt>
                <c:pt idx="48">
                  <c:v>2117.5</c:v>
                </c:pt>
                <c:pt idx="49">
                  <c:v>2160.6999999999998</c:v>
                </c:pt>
                <c:pt idx="50">
                  <c:v>2203.9</c:v>
                </c:pt>
                <c:pt idx="51">
                  <c:v>2247.1</c:v>
                </c:pt>
                <c:pt idx="52">
                  <c:v>2290.3000000000002</c:v>
                </c:pt>
                <c:pt idx="53">
                  <c:v>2333.5</c:v>
                </c:pt>
                <c:pt idx="54">
                  <c:v>2376.6999999999998</c:v>
                </c:pt>
                <c:pt idx="55">
                  <c:v>2420</c:v>
                </c:pt>
                <c:pt idx="56">
                  <c:v>2463.1999999999998</c:v>
                </c:pt>
                <c:pt idx="57">
                  <c:v>2506.4</c:v>
                </c:pt>
                <c:pt idx="58">
                  <c:v>2549.6</c:v>
                </c:pt>
                <c:pt idx="59">
                  <c:v>2592.8000000000002</c:v>
                </c:pt>
                <c:pt idx="60">
                  <c:v>2636</c:v>
                </c:pt>
                <c:pt idx="61">
                  <c:v>2679.2</c:v>
                </c:pt>
                <c:pt idx="62">
                  <c:v>2722.5</c:v>
                </c:pt>
                <c:pt idx="63">
                  <c:v>2765.7</c:v>
                </c:pt>
                <c:pt idx="64">
                  <c:v>2808.9</c:v>
                </c:pt>
                <c:pt idx="65">
                  <c:v>2852.1</c:v>
                </c:pt>
                <c:pt idx="66">
                  <c:v>2895.3</c:v>
                </c:pt>
                <c:pt idx="67">
                  <c:v>2938.5</c:v>
                </c:pt>
                <c:pt idx="68">
                  <c:v>2981.7</c:v>
                </c:pt>
                <c:pt idx="69">
                  <c:v>3025</c:v>
                </c:pt>
                <c:pt idx="70">
                  <c:v>3068.2</c:v>
                </c:pt>
                <c:pt idx="71">
                  <c:v>3111.4</c:v>
                </c:pt>
                <c:pt idx="72">
                  <c:v>3154.6</c:v>
                </c:pt>
                <c:pt idx="73">
                  <c:v>3197.8</c:v>
                </c:pt>
                <c:pt idx="74">
                  <c:v>3241</c:v>
                </c:pt>
                <c:pt idx="75">
                  <c:v>3284.2</c:v>
                </c:pt>
                <c:pt idx="76">
                  <c:v>3327.4</c:v>
                </c:pt>
                <c:pt idx="77">
                  <c:v>3370.7</c:v>
                </c:pt>
                <c:pt idx="78">
                  <c:v>3413.9</c:v>
                </c:pt>
                <c:pt idx="79">
                  <c:v>3457.1</c:v>
                </c:pt>
                <c:pt idx="80">
                  <c:v>3500.3</c:v>
                </c:pt>
                <c:pt idx="81">
                  <c:v>3543.5</c:v>
                </c:pt>
                <c:pt idx="82">
                  <c:v>3586.7</c:v>
                </c:pt>
                <c:pt idx="83">
                  <c:v>3629.9</c:v>
                </c:pt>
                <c:pt idx="84">
                  <c:v>3673.2</c:v>
                </c:pt>
                <c:pt idx="85">
                  <c:v>3716.4</c:v>
                </c:pt>
                <c:pt idx="86">
                  <c:v>3759.6</c:v>
                </c:pt>
                <c:pt idx="87">
                  <c:v>3802.8</c:v>
                </c:pt>
                <c:pt idx="88">
                  <c:v>3846</c:v>
                </c:pt>
                <c:pt idx="89">
                  <c:v>3889.2</c:v>
                </c:pt>
                <c:pt idx="90">
                  <c:v>3932.4</c:v>
                </c:pt>
                <c:pt idx="91">
                  <c:v>3975.6</c:v>
                </c:pt>
                <c:pt idx="92">
                  <c:v>4018.9</c:v>
                </c:pt>
                <c:pt idx="93">
                  <c:v>4062.1</c:v>
                </c:pt>
                <c:pt idx="94">
                  <c:v>4105.3</c:v>
                </c:pt>
                <c:pt idx="95">
                  <c:v>4148.5</c:v>
                </c:pt>
                <c:pt idx="96">
                  <c:v>4191.7</c:v>
                </c:pt>
                <c:pt idx="97">
                  <c:v>4234.8999999999996</c:v>
                </c:pt>
                <c:pt idx="98">
                  <c:v>4278.1000000000004</c:v>
                </c:pt>
                <c:pt idx="99">
                  <c:v>4321.3999999999996</c:v>
                </c:pt>
                <c:pt idx="100">
                  <c:v>4364.6000000000004</c:v>
                </c:pt>
                <c:pt idx="101">
                  <c:v>4407.8</c:v>
                </c:pt>
                <c:pt idx="102">
                  <c:v>4451</c:v>
                </c:pt>
                <c:pt idx="103">
                  <c:v>4494.2</c:v>
                </c:pt>
                <c:pt idx="104">
                  <c:v>4537.3999999999996</c:v>
                </c:pt>
                <c:pt idx="105">
                  <c:v>4580.6000000000004</c:v>
                </c:pt>
                <c:pt idx="106">
                  <c:v>4623.8999999999996</c:v>
                </c:pt>
                <c:pt idx="107">
                  <c:v>4667.1000000000004</c:v>
                </c:pt>
                <c:pt idx="108">
                  <c:v>4710.3</c:v>
                </c:pt>
                <c:pt idx="109">
                  <c:v>4753.5</c:v>
                </c:pt>
                <c:pt idx="110">
                  <c:v>4796.7</c:v>
                </c:pt>
                <c:pt idx="111">
                  <c:v>4839.8999999999996</c:v>
                </c:pt>
                <c:pt idx="112">
                  <c:v>4883.1000000000004</c:v>
                </c:pt>
                <c:pt idx="113">
                  <c:v>4926.3</c:v>
                </c:pt>
                <c:pt idx="114">
                  <c:v>4969.6000000000004</c:v>
                </c:pt>
                <c:pt idx="115">
                  <c:v>5012.8</c:v>
                </c:pt>
                <c:pt idx="116">
                  <c:v>5056</c:v>
                </c:pt>
                <c:pt idx="117">
                  <c:v>5099.2</c:v>
                </c:pt>
                <c:pt idx="118">
                  <c:v>5142.3999999999996</c:v>
                </c:pt>
                <c:pt idx="119">
                  <c:v>5185.6000000000004</c:v>
                </c:pt>
                <c:pt idx="120">
                  <c:v>5228.8</c:v>
                </c:pt>
                <c:pt idx="121">
                  <c:v>5272.1</c:v>
                </c:pt>
                <c:pt idx="122">
                  <c:v>5315.3</c:v>
                </c:pt>
                <c:pt idx="123">
                  <c:v>5358.5</c:v>
                </c:pt>
                <c:pt idx="124">
                  <c:v>5401.7</c:v>
                </c:pt>
                <c:pt idx="125">
                  <c:v>5444.9</c:v>
                </c:pt>
                <c:pt idx="126">
                  <c:v>5488.1</c:v>
                </c:pt>
                <c:pt idx="127">
                  <c:v>5531.3</c:v>
                </c:pt>
                <c:pt idx="128">
                  <c:v>5574.6</c:v>
                </c:pt>
                <c:pt idx="129">
                  <c:v>5617.8</c:v>
                </c:pt>
                <c:pt idx="130">
                  <c:v>5661</c:v>
                </c:pt>
                <c:pt idx="131">
                  <c:v>5704.2</c:v>
                </c:pt>
                <c:pt idx="132">
                  <c:v>5747.4</c:v>
                </c:pt>
                <c:pt idx="133">
                  <c:v>5790.6</c:v>
                </c:pt>
                <c:pt idx="134">
                  <c:v>5833.8</c:v>
                </c:pt>
                <c:pt idx="135">
                  <c:v>5877</c:v>
                </c:pt>
                <c:pt idx="136">
                  <c:v>5920.3</c:v>
                </c:pt>
                <c:pt idx="137">
                  <c:v>5963.5</c:v>
                </c:pt>
                <c:pt idx="138">
                  <c:v>6006.7</c:v>
                </c:pt>
                <c:pt idx="139">
                  <c:v>6049.9</c:v>
                </c:pt>
                <c:pt idx="140">
                  <c:v>6093.1</c:v>
                </c:pt>
                <c:pt idx="141">
                  <c:v>6136.3</c:v>
                </c:pt>
                <c:pt idx="142">
                  <c:v>6179.5</c:v>
                </c:pt>
                <c:pt idx="143">
                  <c:v>6222.8</c:v>
                </c:pt>
                <c:pt idx="144">
                  <c:v>6266</c:v>
                </c:pt>
                <c:pt idx="145">
                  <c:v>6309.2</c:v>
                </c:pt>
                <c:pt idx="146">
                  <c:v>6352.4</c:v>
                </c:pt>
                <c:pt idx="147">
                  <c:v>6395.6</c:v>
                </c:pt>
                <c:pt idx="148">
                  <c:v>6438.8</c:v>
                </c:pt>
                <c:pt idx="149">
                  <c:v>6482</c:v>
                </c:pt>
                <c:pt idx="150">
                  <c:v>6525.2</c:v>
                </c:pt>
                <c:pt idx="151">
                  <c:v>6568.5</c:v>
                </c:pt>
                <c:pt idx="152">
                  <c:v>6611.7</c:v>
                </c:pt>
                <c:pt idx="153">
                  <c:v>6654.9</c:v>
                </c:pt>
                <c:pt idx="154">
                  <c:v>6698.1</c:v>
                </c:pt>
                <c:pt idx="155">
                  <c:v>6741.3</c:v>
                </c:pt>
                <c:pt idx="156">
                  <c:v>6784.5</c:v>
                </c:pt>
                <c:pt idx="157">
                  <c:v>6827.7</c:v>
                </c:pt>
                <c:pt idx="158">
                  <c:v>6871</c:v>
                </c:pt>
                <c:pt idx="159">
                  <c:v>6914.2</c:v>
                </c:pt>
                <c:pt idx="160">
                  <c:v>6957.4</c:v>
                </c:pt>
                <c:pt idx="161">
                  <c:v>7000.6</c:v>
                </c:pt>
                <c:pt idx="162">
                  <c:v>7043.8</c:v>
                </c:pt>
                <c:pt idx="163">
                  <c:v>7087</c:v>
                </c:pt>
                <c:pt idx="164">
                  <c:v>7130.2</c:v>
                </c:pt>
                <c:pt idx="165">
                  <c:v>7173.5</c:v>
                </c:pt>
                <c:pt idx="166">
                  <c:v>7216.7</c:v>
                </c:pt>
                <c:pt idx="167">
                  <c:v>7259.9</c:v>
                </c:pt>
                <c:pt idx="168">
                  <c:v>7303.1</c:v>
                </c:pt>
                <c:pt idx="169">
                  <c:v>7346.3</c:v>
                </c:pt>
                <c:pt idx="170">
                  <c:v>7389.5</c:v>
                </c:pt>
                <c:pt idx="171">
                  <c:v>7432.7</c:v>
                </c:pt>
                <c:pt idx="172">
                  <c:v>7475.9</c:v>
                </c:pt>
                <c:pt idx="173">
                  <c:v>7519.2</c:v>
                </c:pt>
                <c:pt idx="174">
                  <c:v>7562.4</c:v>
                </c:pt>
                <c:pt idx="175">
                  <c:v>7605.6</c:v>
                </c:pt>
                <c:pt idx="176">
                  <c:v>7648.8</c:v>
                </c:pt>
                <c:pt idx="177">
                  <c:v>7692</c:v>
                </c:pt>
                <c:pt idx="178">
                  <c:v>7735.2</c:v>
                </c:pt>
                <c:pt idx="179">
                  <c:v>7778.4</c:v>
                </c:pt>
                <c:pt idx="180">
                  <c:v>7821.7</c:v>
                </c:pt>
                <c:pt idx="181">
                  <c:v>7864.9</c:v>
                </c:pt>
                <c:pt idx="182">
                  <c:v>7908.1</c:v>
                </c:pt>
                <c:pt idx="183">
                  <c:v>7951.3</c:v>
                </c:pt>
                <c:pt idx="184">
                  <c:v>7994.5</c:v>
                </c:pt>
                <c:pt idx="185">
                  <c:v>8037.7</c:v>
                </c:pt>
                <c:pt idx="186">
                  <c:v>8080.9</c:v>
                </c:pt>
                <c:pt idx="187">
                  <c:v>8124.2</c:v>
                </c:pt>
                <c:pt idx="188">
                  <c:v>8167.4</c:v>
                </c:pt>
                <c:pt idx="189">
                  <c:v>8210.6</c:v>
                </c:pt>
                <c:pt idx="190">
                  <c:v>8253.7999999999993</c:v>
                </c:pt>
                <c:pt idx="191">
                  <c:v>8297</c:v>
                </c:pt>
                <c:pt idx="192">
                  <c:v>8340.2000000000007</c:v>
                </c:pt>
                <c:pt idx="193">
                  <c:v>8383.4</c:v>
                </c:pt>
                <c:pt idx="194">
                  <c:v>8426.6</c:v>
                </c:pt>
                <c:pt idx="195">
                  <c:v>8469.9</c:v>
                </c:pt>
                <c:pt idx="196">
                  <c:v>8513.1</c:v>
                </c:pt>
                <c:pt idx="197">
                  <c:v>8556.2999999999993</c:v>
                </c:pt>
                <c:pt idx="198">
                  <c:v>8599.5</c:v>
                </c:pt>
                <c:pt idx="199">
                  <c:v>8642.7000000000007</c:v>
                </c:pt>
                <c:pt idx="200">
                  <c:v>8685.9</c:v>
                </c:pt>
                <c:pt idx="201">
                  <c:v>8729.1</c:v>
                </c:pt>
                <c:pt idx="202">
                  <c:v>8772.4</c:v>
                </c:pt>
                <c:pt idx="203">
                  <c:v>8815.6</c:v>
                </c:pt>
                <c:pt idx="204">
                  <c:v>8858.7999999999993</c:v>
                </c:pt>
                <c:pt idx="205">
                  <c:v>8902</c:v>
                </c:pt>
                <c:pt idx="206">
                  <c:v>8945.2000000000007</c:v>
                </c:pt>
                <c:pt idx="207">
                  <c:v>8988.4</c:v>
                </c:pt>
                <c:pt idx="208">
                  <c:v>9031.6</c:v>
                </c:pt>
                <c:pt idx="209">
                  <c:v>9074.9</c:v>
                </c:pt>
                <c:pt idx="210">
                  <c:v>9118.1</c:v>
                </c:pt>
                <c:pt idx="211">
                  <c:v>9161.2999999999993</c:v>
                </c:pt>
                <c:pt idx="212">
                  <c:v>9204.5</c:v>
                </c:pt>
                <c:pt idx="213">
                  <c:v>9247.7000000000007</c:v>
                </c:pt>
                <c:pt idx="214">
                  <c:v>9290.9</c:v>
                </c:pt>
                <c:pt idx="215">
                  <c:v>9334.1</c:v>
                </c:pt>
                <c:pt idx="216">
                  <c:v>9377.2999999999993</c:v>
                </c:pt>
                <c:pt idx="217">
                  <c:v>9420.6</c:v>
                </c:pt>
                <c:pt idx="218">
                  <c:v>9463.7999999999993</c:v>
                </c:pt>
                <c:pt idx="219">
                  <c:v>9507</c:v>
                </c:pt>
                <c:pt idx="220">
                  <c:v>9550.2000000000007</c:v>
                </c:pt>
                <c:pt idx="221">
                  <c:v>9593.4</c:v>
                </c:pt>
                <c:pt idx="222">
                  <c:v>9636.6</c:v>
                </c:pt>
                <c:pt idx="223">
                  <c:v>9679.7999999999993</c:v>
                </c:pt>
                <c:pt idx="224">
                  <c:v>9723.1</c:v>
                </c:pt>
                <c:pt idx="225">
                  <c:v>9766.2999999999993</c:v>
                </c:pt>
                <c:pt idx="226">
                  <c:v>9809.5</c:v>
                </c:pt>
                <c:pt idx="227">
                  <c:v>9852.7000000000007</c:v>
                </c:pt>
                <c:pt idx="228">
                  <c:v>9895.9</c:v>
                </c:pt>
                <c:pt idx="229">
                  <c:v>9939.1</c:v>
                </c:pt>
                <c:pt idx="230">
                  <c:v>9982.2999999999993</c:v>
                </c:pt>
                <c:pt idx="231">
                  <c:v>10026</c:v>
                </c:pt>
                <c:pt idx="232">
                  <c:v>10069</c:v>
                </c:pt>
                <c:pt idx="233">
                  <c:v>10112</c:v>
                </c:pt>
                <c:pt idx="234">
                  <c:v>10155</c:v>
                </c:pt>
                <c:pt idx="235">
                  <c:v>10198</c:v>
                </c:pt>
                <c:pt idx="236">
                  <c:v>10242</c:v>
                </c:pt>
                <c:pt idx="237">
                  <c:v>10285</c:v>
                </c:pt>
                <c:pt idx="238">
                  <c:v>10328</c:v>
                </c:pt>
                <c:pt idx="239">
                  <c:v>10371</c:v>
                </c:pt>
                <c:pt idx="240">
                  <c:v>10414</c:v>
                </c:pt>
                <c:pt idx="241">
                  <c:v>10458</c:v>
                </c:pt>
                <c:pt idx="242">
                  <c:v>10501</c:v>
                </c:pt>
                <c:pt idx="243">
                  <c:v>10544</c:v>
                </c:pt>
                <c:pt idx="244">
                  <c:v>10587</c:v>
                </c:pt>
                <c:pt idx="245">
                  <c:v>10631</c:v>
                </c:pt>
                <c:pt idx="246">
                  <c:v>10674</c:v>
                </c:pt>
                <c:pt idx="247">
                  <c:v>10717</c:v>
                </c:pt>
                <c:pt idx="248">
                  <c:v>10760</c:v>
                </c:pt>
                <c:pt idx="249">
                  <c:v>10803</c:v>
                </c:pt>
                <c:pt idx="250">
                  <c:v>10847</c:v>
                </c:pt>
                <c:pt idx="251">
                  <c:v>10890</c:v>
                </c:pt>
                <c:pt idx="252">
                  <c:v>10933</c:v>
                </c:pt>
                <c:pt idx="253">
                  <c:v>10976</c:v>
                </c:pt>
                <c:pt idx="254">
                  <c:v>11019</c:v>
                </c:pt>
                <c:pt idx="255">
                  <c:v>11063</c:v>
                </c:pt>
                <c:pt idx="256">
                  <c:v>11106</c:v>
                </c:pt>
                <c:pt idx="257">
                  <c:v>11149</c:v>
                </c:pt>
                <c:pt idx="258">
                  <c:v>11192</c:v>
                </c:pt>
                <c:pt idx="259">
                  <c:v>11236</c:v>
                </c:pt>
                <c:pt idx="260">
                  <c:v>11279</c:v>
                </c:pt>
                <c:pt idx="261">
                  <c:v>11322</c:v>
                </c:pt>
                <c:pt idx="262">
                  <c:v>11365</c:v>
                </c:pt>
                <c:pt idx="263">
                  <c:v>11408</c:v>
                </c:pt>
                <c:pt idx="264">
                  <c:v>11452</c:v>
                </c:pt>
                <c:pt idx="265">
                  <c:v>11495</c:v>
                </c:pt>
                <c:pt idx="266">
                  <c:v>11538</c:v>
                </c:pt>
                <c:pt idx="267">
                  <c:v>11581</c:v>
                </c:pt>
                <c:pt idx="268">
                  <c:v>11624</c:v>
                </c:pt>
                <c:pt idx="269">
                  <c:v>11668</c:v>
                </c:pt>
                <c:pt idx="270">
                  <c:v>11711</c:v>
                </c:pt>
                <c:pt idx="271">
                  <c:v>11754</c:v>
                </c:pt>
                <c:pt idx="272">
                  <c:v>11797</c:v>
                </c:pt>
                <c:pt idx="273">
                  <c:v>11841</c:v>
                </c:pt>
                <c:pt idx="274">
                  <c:v>11884</c:v>
                </c:pt>
                <c:pt idx="275">
                  <c:v>11927</c:v>
                </c:pt>
                <c:pt idx="276">
                  <c:v>11970</c:v>
                </c:pt>
                <c:pt idx="277">
                  <c:v>12013</c:v>
                </c:pt>
                <c:pt idx="278">
                  <c:v>12057</c:v>
                </c:pt>
                <c:pt idx="279">
                  <c:v>12100</c:v>
                </c:pt>
                <c:pt idx="280">
                  <c:v>12143</c:v>
                </c:pt>
                <c:pt idx="281">
                  <c:v>12186</c:v>
                </c:pt>
                <c:pt idx="282">
                  <c:v>12229</c:v>
                </c:pt>
                <c:pt idx="283">
                  <c:v>12273</c:v>
                </c:pt>
                <c:pt idx="284">
                  <c:v>12316</c:v>
                </c:pt>
                <c:pt idx="285">
                  <c:v>12359</c:v>
                </c:pt>
                <c:pt idx="286">
                  <c:v>12402</c:v>
                </c:pt>
                <c:pt idx="287">
                  <c:v>12446</c:v>
                </c:pt>
                <c:pt idx="288">
                  <c:v>12489</c:v>
                </c:pt>
                <c:pt idx="289">
                  <c:v>12532</c:v>
                </c:pt>
                <c:pt idx="290">
                  <c:v>12575</c:v>
                </c:pt>
                <c:pt idx="291">
                  <c:v>12618</c:v>
                </c:pt>
                <c:pt idx="292">
                  <c:v>12662</c:v>
                </c:pt>
                <c:pt idx="293">
                  <c:v>12705</c:v>
                </c:pt>
                <c:pt idx="294">
                  <c:v>12748</c:v>
                </c:pt>
                <c:pt idx="295">
                  <c:v>12791</c:v>
                </c:pt>
                <c:pt idx="296">
                  <c:v>12834</c:v>
                </c:pt>
                <c:pt idx="297">
                  <c:v>12878</c:v>
                </c:pt>
                <c:pt idx="298">
                  <c:v>12921</c:v>
                </c:pt>
                <c:pt idx="299">
                  <c:v>12964</c:v>
                </c:pt>
                <c:pt idx="300">
                  <c:v>13007</c:v>
                </c:pt>
                <c:pt idx="301">
                  <c:v>13050</c:v>
                </c:pt>
                <c:pt idx="302">
                  <c:v>13094</c:v>
                </c:pt>
                <c:pt idx="303">
                  <c:v>13137</c:v>
                </c:pt>
                <c:pt idx="304">
                  <c:v>13180</c:v>
                </c:pt>
                <c:pt idx="305">
                  <c:v>13223</c:v>
                </c:pt>
                <c:pt idx="306">
                  <c:v>13267</c:v>
                </c:pt>
                <c:pt idx="307">
                  <c:v>13310</c:v>
                </c:pt>
                <c:pt idx="308">
                  <c:v>13353</c:v>
                </c:pt>
                <c:pt idx="309">
                  <c:v>13396</c:v>
                </c:pt>
                <c:pt idx="310">
                  <c:v>13439</c:v>
                </c:pt>
                <c:pt idx="311">
                  <c:v>13483</c:v>
                </c:pt>
                <c:pt idx="312">
                  <c:v>13526</c:v>
                </c:pt>
                <c:pt idx="313">
                  <c:v>13569</c:v>
                </c:pt>
                <c:pt idx="314">
                  <c:v>13612</c:v>
                </c:pt>
                <c:pt idx="315">
                  <c:v>13655</c:v>
                </c:pt>
                <c:pt idx="316">
                  <c:v>13699</c:v>
                </c:pt>
                <c:pt idx="317">
                  <c:v>13742</c:v>
                </c:pt>
                <c:pt idx="318">
                  <c:v>13785</c:v>
                </c:pt>
                <c:pt idx="319">
                  <c:v>13828</c:v>
                </c:pt>
                <c:pt idx="320">
                  <c:v>13872</c:v>
                </c:pt>
                <c:pt idx="321">
                  <c:v>13915</c:v>
                </c:pt>
                <c:pt idx="322">
                  <c:v>13958</c:v>
                </c:pt>
                <c:pt idx="323">
                  <c:v>14001</c:v>
                </c:pt>
                <c:pt idx="324">
                  <c:v>14044</c:v>
                </c:pt>
                <c:pt idx="325">
                  <c:v>14088</c:v>
                </c:pt>
                <c:pt idx="326">
                  <c:v>14131</c:v>
                </c:pt>
                <c:pt idx="327">
                  <c:v>14174</c:v>
                </c:pt>
                <c:pt idx="328">
                  <c:v>14217</c:v>
                </c:pt>
                <c:pt idx="329">
                  <c:v>14260</c:v>
                </c:pt>
                <c:pt idx="330">
                  <c:v>14304</c:v>
                </c:pt>
                <c:pt idx="331">
                  <c:v>14347</c:v>
                </c:pt>
                <c:pt idx="332">
                  <c:v>14390</c:v>
                </c:pt>
                <c:pt idx="333">
                  <c:v>14433</c:v>
                </c:pt>
                <c:pt idx="334">
                  <c:v>14477</c:v>
                </c:pt>
                <c:pt idx="335">
                  <c:v>14520</c:v>
                </c:pt>
                <c:pt idx="336">
                  <c:v>14563</c:v>
                </c:pt>
                <c:pt idx="337">
                  <c:v>14606</c:v>
                </c:pt>
                <c:pt idx="338">
                  <c:v>14649</c:v>
                </c:pt>
                <c:pt idx="339">
                  <c:v>14693</c:v>
                </c:pt>
                <c:pt idx="340">
                  <c:v>14736</c:v>
                </c:pt>
                <c:pt idx="341">
                  <c:v>14779</c:v>
                </c:pt>
                <c:pt idx="342">
                  <c:v>14822</c:v>
                </c:pt>
                <c:pt idx="343">
                  <c:v>14865</c:v>
                </c:pt>
                <c:pt idx="344">
                  <c:v>14909</c:v>
                </c:pt>
                <c:pt idx="345">
                  <c:v>14952</c:v>
                </c:pt>
                <c:pt idx="346">
                  <c:v>14995</c:v>
                </c:pt>
                <c:pt idx="347">
                  <c:v>15038</c:v>
                </c:pt>
                <c:pt idx="348">
                  <c:v>15082</c:v>
                </c:pt>
                <c:pt idx="349">
                  <c:v>15125</c:v>
                </c:pt>
                <c:pt idx="350">
                  <c:v>15168</c:v>
                </c:pt>
                <c:pt idx="351">
                  <c:v>15211</c:v>
                </c:pt>
                <c:pt idx="352">
                  <c:v>15254</c:v>
                </c:pt>
                <c:pt idx="353">
                  <c:v>15298</c:v>
                </c:pt>
                <c:pt idx="354">
                  <c:v>15341</c:v>
                </c:pt>
                <c:pt idx="355">
                  <c:v>15384</c:v>
                </c:pt>
                <c:pt idx="356">
                  <c:v>15427</c:v>
                </c:pt>
                <c:pt idx="357">
                  <c:v>15470</c:v>
                </c:pt>
                <c:pt idx="358">
                  <c:v>15514</c:v>
                </c:pt>
                <c:pt idx="359">
                  <c:v>15557</c:v>
                </c:pt>
                <c:pt idx="360">
                  <c:v>15600</c:v>
                </c:pt>
                <c:pt idx="361">
                  <c:v>15643</c:v>
                </c:pt>
                <c:pt idx="362">
                  <c:v>15687</c:v>
                </c:pt>
                <c:pt idx="363">
                  <c:v>15730</c:v>
                </c:pt>
                <c:pt idx="364">
                  <c:v>15773</c:v>
                </c:pt>
                <c:pt idx="365">
                  <c:v>15816</c:v>
                </c:pt>
                <c:pt idx="366">
                  <c:v>15859</c:v>
                </c:pt>
                <c:pt idx="367">
                  <c:v>15903</c:v>
                </c:pt>
                <c:pt idx="368">
                  <c:v>15946</c:v>
                </c:pt>
                <c:pt idx="369">
                  <c:v>15989</c:v>
                </c:pt>
                <c:pt idx="370">
                  <c:v>16032</c:v>
                </c:pt>
                <c:pt idx="371">
                  <c:v>16075</c:v>
                </c:pt>
                <c:pt idx="372">
                  <c:v>16119</c:v>
                </c:pt>
                <c:pt idx="373">
                  <c:v>16162</c:v>
                </c:pt>
                <c:pt idx="374">
                  <c:v>16205</c:v>
                </c:pt>
                <c:pt idx="375">
                  <c:v>16248</c:v>
                </c:pt>
                <c:pt idx="376">
                  <c:v>16292</c:v>
                </c:pt>
                <c:pt idx="377">
                  <c:v>16335</c:v>
                </c:pt>
                <c:pt idx="378">
                  <c:v>16378</c:v>
                </c:pt>
                <c:pt idx="379">
                  <c:v>16421</c:v>
                </c:pt>
                <c:pt idx="380">
                  <c:v>16464</c:v>
                </c:pt>
                <c:pt idx="381">
                  <c:v>16508</c:v>
                </c:pt>
                <c:pt idx="382">
                  <c:v>16551</c:v>
                </c:pt>
                <c:pt idx="383">
                  <c:v>16594</c:v>
                </c:pt>
                <c:pt idx="384">
                  <c:v>16637</c:v>
                </c:pt>
                <c:pt idx="385">
                  <c:v>16680</c:v>
                </c:pt>
                <c:pt idx="386">
                  <c:v>16724</c:v>
                </c:pt>
                <c:pt idx="387">
                  <c:v>16767</c:v>
                </c:pt>
                <c:pt idx="388">
                  <c:v>16810</c:v>
                </c:pt>
                <c:pt idx="389">
                  <c:v>16853</c:v>
                </c:pt>
                <c:pt idx="390">
                  <c:v>16897</c:v>
                </c:pt>
                <c:pt idx="391">
                  <c:v>16940</c:v>
                </c:pt>
                <c:pt idx="392">
                  <c:v>16983</c:v>
                </c:pt>
                <c:pt idx="393">
                  <c:v>17026</c:v>
                </c:pt>
                <c:pt idx="394">
                  <c:v>17069</c:v>
                </c:pt>
                <c:pt idx="395">
                  <c:v>17113</c:v>
                </c:pt>
                <c:pt idx="396">
                  <c:v>17156</c:v>
                </c:pt>
                <c:pt idx="397">
                  <c:v>17199</c:v>
                </c:pt>
                <c:pt idx="398">
                  <c:v>17242</c:v>
                </c:pt>
                <c:pt idx="399">
                  <c:v>17285</c:v>
                </c:pt>
                <c:pt idx="400">
                  <c:v>17329</c:v>
                </c:pt>
                <c:pt idx="401">
                  <c:v>17372</c:v>
                </c:pt>
                <c:pt idx="402">
                  <c:v>17415</c:v>
                </c:pt>
                <c:pt idx="403">
                  <c:v>17458</c:v>
                </c:pt>
                <c:pt idx="404">
                  <c:v>17501</c:v>
                </c:pt>
                <c:pt idx="405">
                  <c:v>17545</c:v>
                </c:pt>
                <c:pt idx="406">
                  <c:v>17588</c:v>
                </c:pt>
                <c:pt idx="407">
                  <c:v>17631</c:v>
                </c:pt>
                <c:pt idx="408">
                  <c:v>17674</c:v>
                </c:pt>
                <c:pt idx="409">
                  <c:v>17718</c:v>
                </c:pt>
                <c:pt idx="410">
                  <c:v>17761</c:v>
                </c:pt>
                <c:pt idx="411">
                  <c:v>17804</c:v>
                </c:pt>
                <c:pt idx="412">
                  <c:v>17847</c:v>
                </c:pt>
                <c:pt idx="413">
                  <c:v>17890</c:v>
                </c:pt>
                <c:pt idx="414">
                  <c:v>17934</c:v>
                </c:pt>
                <c:pt idx="415">
                  <c:v>17977</c:v>
                </c:pt>
                <c:pt idx="416">
                  <c:v>18020</c:v>
                </c:pt>
                <c:pt idx="417">
                  <c:v>18063</c:v>
                </c:pt>
                <c:pt idx="418">
                  <c:v>18106</c:v>
                </c:pt>
                <c:pt idx="419">
                  <c:v>18150</c:v>
                </c:pt>
                <c:pt idx="420">
                  <c:v>18193</c:v>
                </c:pt>
                <c:pt idx="421">
                  <c:v>18236</c:v>
                </c:pt>
                <c:pt idx="422">
                  <c:v>18279</c:v>
                </c:pt>
                <c:pt idx="423">
                  <c:v>18323</c:v>
                </c:pt>
                <c:pt idx="424">
                  <c:v>18366</c:v>
                </c:pt>
                <c:pt idx="425">
                  <c:v>18409</c:v>
                </c:pt>
                <c:pt idx="426">
                  <c:v>18452</c:v>
                </c:pt>
                <c:pt idx="427">
                  <c:v>18495</c:v>
                </c:pt>
                <c:pt idx="428">
                  <c:v>18539</c:v>
                </c:pt>
                <c:pt idx="429">
                  <c:v>18582</c:v>
                </c:pt>
                <c:pt idx="430">
                  <c:v>18625</c:v>
                </c:pt>
                <c:pt idx="431">
                  <c:v>18668</c:v>
                </c:pt>
                <c:pt idx="432">
                  <c:v>18711</c:v>
                </c:pt>
                <c:pt idx="433">
                  <c:v>18755</c:v>
                </c:pt>
                <c:pt idx="434">
                  <c:v>18798</c:v>
                </c:pt>
                <c:pt idx="435">
                  <c:v>18841</c:v>
                </c:pt>
                <c:pt idx="436">
                  <c:v>18884</c:v>
                </c:pt>
                <c:pt idx="437">
                  <c:v>18928</c:v>
                </c:pt>
                <c:pt idx="438">
                  <c:v>18971</c:v>
                </c:pt>
                <c:pt idx="439">
                  <c:v>19014</c:v>
                </c:pt>
                <c:pt idx="440">
                  <c:v>19057</c:v>
                </c:pt>
                <c:pt idx="441">
                  <c:v>19100</c:v>
                </c:pt>
                <c:pt idx="442">
                  <c:v>19144</c:v>
                </c:pt>
                <c:pt idx="443">
                  <c:v>19187</c:v>
                </c:pt>
                <c:pt idx="444">
                  <c:v>19230</c:v>
                </c:pt>
                <c:pt idx="445">
                  <c:v>19273</c:v>
                </c:pt>
                <c:pt idx="446">
                  <c:v>19316</c:v>
                </c:pt>
                <c:pt idx="447">
                  <c:v>19360</c:v>
                </c:pt>
                <c:pt idx="448">
                  <c:v>19403</c:v>
                </c:pt>
                <c:pt idx="449">
                  <c:v>19446</c:v>
                </c:pt>
                <c:pt idx="450">
                  <c:v>19489</c:v>
                </c:pt>
                <c:pt idx="451">
                  <c:v>19533</c:v>
                </c:pt>
                <c:pt idx="452">
                  <c:v>19576</c:v>
                </c:pt>
                <c:pt idx="453">
                  <c:v>19619</c:v>
                </c:pt>
                <c:pt idx="454">
                  <c:v>19662</c:v>
                </c:pt>
                <c:pt idx="455">
                  <c:v>19705</c:v>
                </c:pt>
                <c:pt idx="456">
                  <c:v>19749</c:v>
                </c:pt>
                <c:pt idx="457">
                  <c:v>19792</c:v>
                </c:pt>
                <c:pt idx="458">
                  <c:v>19835</c:v>
                </c:pt>
                <c:pt idx="459">
                  <c:v>19878</c:v>
                </c:pt>
                <c:pt idx="460">
                  <c:v>19921</c:v>
                </c:pt>
                <c:pt idx="461">
                  <c:v>19965</c:v>
                </c:pt>
                <c:pt idx="462">
                  <c:v>20008</c:v>
                </c:pt>
                <c:pt idx="463">
                  <c:v>20051</c:v>
                </c:pt>
                <c:pt idx="464">
                  <c:v>20094</c:v>
                </c:pt>
                <c:pt idx="465">
                  <c:v>20138</c:v>
                </c:pt>
                <c:pt idx="466">
                  <c:v>20181</c:v>
                </c:pt>
                <c:pt idx="467">
                  <c:v>20224</c:v>
                </c:pt>
                <c:pt idx="468">
                  <c:v>20267</c:v>
                </c:pt>
                <c:pt idx="469">
                  <c:v>20310</c:v>
                </c:pt>
                <c:pt idx="470">
                  <c:v>20354</c:v>
                </c:pt>
                <c:pt idx="471">
                  <c:v>20397</c:v>
                </c:pt>
                <c:pt idx="472">
                  <c:v>20440</c:v>
                </c:pt>
                <c:pt idx="473">
                  <c:v>20483</c:v>
                </c:pt>
                <c:pt idx="474">
                  <c:v>20526</c:v>
                </c:pt>
                <c:pt idx="475">
                  <c:v>20570</c:v>
                </c:pt>
                <c:pt idx="476">
                  <c:v>20613</c:v>
                </c:pt>
                <c:pt idx="477">
                  <c:v>20656</c:v>
                </c:pt>
                <c:pt idx="478">
                  <c:v>20699</c:v>
                </c:pt>
                <c:pt idx="479">
                  <c:v>20743</c:v>
                </c:pt>
                <c:pt idx="480">
                  <c:v>20786</c:v>
                </c:pt>
                <c:pt idx="481">
                  <c:v>20829</c:v>
                </c:pt>
                <c:pt idx="482">
                  <c:v>20872</c:v>
                </c:pt>
                <c:pt idx="483">
                  <c:v>20915</c:v>
                </c:pt>
                <c:pt idx="484">
                  <c:v>20959</c:v>
                </c:pt>
                <c:pt idx="485">
                  <c:v>21002</c:v>
                </c:pt>
                <c:pt idx="486">
                  <c:v>21045</c:v>
                </c:pt>
                <c:pt idx="487">
                  <c:v>21088</c:v>
                </c:pt>
                <c:pt idx="488">
                  <c:v>21131</c:v>
                </c:pt>
                <c:pt idx="489">
                  <c:v>21175</c:v>
                </c:pt>
                <c:pt idx="490">
                  <c:v>21218</c:v>
                </c:pt>
                <c:pt idx="491">
                  <c:v>21261</c:v>
                </c:pt>
                <c:pt idx="492">
                  <c:v>21304</c:v>
                </c:pt>
                <c:pt idx="493">
                  <c:v>21348</c:v>
                </c:pt>
                <c:pt idx="494">
                  <c:v>21391</c:v>
                </c:pt>
                <c:pt idx="495">
                  <c:v>21434</c:v>
                </c:pt>
                <c:pt idx="496">
                  <c:v>21477</c:v>
                </c:pt>
                <c:pt idx="497">
                  <c:v>21520</c:v>
                </c:pt>
                <c:pt idx="498">
                  <c:v>21564</c:v>
                </c:pt>
                <c:pt idx="499">
                  <c:v>21607</c:v>
                </c:pt>
              </c:numCache>
            </c:numRef>
          </c:xVal>
          <c:yVal>
            <c:numRef>
              <c:f>'include 10000'!$AU$18:$AU$517</c:f>
              <c:numCache>
                <c:formatCode>0.00E+00</c:formatCode>
                <c:ptCount val="500"/>
                <c:pt idx="0">
                  <c:v>1.5259999999999999E-2</c:v>
                </c:pt>
                <c:pt idx="1">
                  <c:v>2.7984999999999999E-2</c:v>
                </c:pt>
                <c:pt idx="2">
                  <c:v>3.8608999999999997E-2</c:v>
                </c:pt>
                <c:pt idx="3">
                  <c:v>4.7491999999999999E-2</c:v>
                </c:pt>
                <c:pt idx="4">
                  <c:v>5.4933999999999997E-2</c:v>
                </c:pt>
                <c:pt idx="5">
                  <c:v>6.1183000000000001E-2</c:v>
                </c:pt>
                <c:pt idx="6">
                  <c:v>6.6443000000000002E-2</c:v>
                </c:pt>
                <c:pt idx="7">
                  <c:v>7.0886000000000005E-2</c:v>
                </c:pt>
                <c:pt idx="8">
                  <c:v>7.4651999999999996E-2</c:v>
                </c:pt>
                <c:pt idx="9">
                  <c:v>7.7857999999999997E-2</c:v>
                </c:pt>
                <c:pt idx="10">
                  <c:v>8.0599000000000004E-2</c:v>
                </c:pt>
                <c:pt idx="11">
                  <c:v>8.2956000000000002E-2</c:v>
                </c:pt>
                <c:pt idx="12">
                  <c:v>8.4994E-2</c:v>
                </c:pt>
                <c:pt idx="13">
                  <c:v>8.6766999999999997E-2</c:v>
                </c:pt>
                <c:pt idx="14">
                  <c:v>8.8319999999999996E-2</c:v>
                </c:pt>
                <c:pt idx="15">
                  <c:v>8.9691000000000007E-2</c:v>
                </c:pt>
                <c:pt idx="16">
                  <c:v>9.0909000000000004E-2</c:v>
                </c:pt>
                <c:pt idx="17">
                  <c:v>9.2000999999999999E-2</c:v>
                </c:pt>
                <c:pt idx="18">
                  <c:v>9.2988000000000001E-2</c:v>
                </c:pt>
                <c:pt idx="19">
                  <c:v>9.3885999999999997E-2</c:v>
                </c:pt>
                <c:pt idx="20">
                  <c:v>9.4710000000000003E-2</c:v>
                </c:pt>
                <c:pt idx="21">
                  <c:v>9.5471E-2</c:v>
                </c:pt>
                <c:pt idx="22">
                  <c:v>9.6181000000000003E-2</c:v>
                </c:pt>
                <c:pt idx="23">
                  <c:v>9.6845000000000001E-2</c:v>
                </c:pt>
                <c:pt idx="24">
                  <c:v>9.7473000000000004E-2</c:v>
                </c:pt>
                <c:pt idx="25">
                  <c:v>9.8069000000000003E-2</c:v>
                </c:pt>
                <c:pt idx="26">
                  <c:v>9.8638000000000003E-2</c:v>
                </c:pt>
                <c:pt idx="27">
                  <c:v>9.9186999999999997E-2</c:v>
                </c:pt>
                <c:pt idx="28">
                  <c:v>9.9721000000000004E-2</c:v>
                </c:pt>
                <c:pt idx="29">
                  <c:v>0.10025000000000001</c:v>
                </c:pt>
                <c:pt idx="30">
                  <c:v>0.10079</c:v>
                </c:pt>
                <c:pt idx="31">
                  <c:v>0.10136000000000001</c:v>
                </c:pt>
                <c:pt idx="32">
                  <c:v>0.1019</c:v>
                </c:pt>
                <c:pt idx="33">
                  <c:v>0.10241</c:v>
                </c:pt>
                <c:pt idx="34">
                  <c:v>0.10289</c:v>
                </c:pt>
                <c:pt idx="35">
                  <c:v>0.10335</c:v>
                </c:pt>
                <c:pt idx="36">
                  <c:v>0.10378999999999999</c:v>
                </c:pt>
                <c:pt idx="37">
                  <c:v>0.10421</c:v>
                </c:pt>
                <c:pt idx="38">
                  <c:v>0.10462</c:v>
                </c:pt>
                <c:pt idx="39">
                  <c:v>0.10501000000000001</c:v>
                </c:pt>
                <c:pt idx="40">
                  <c:v>0.10539</c:v>
                </c:pt>
                <c:pt idx="41">
                  <c:v>0.10576000000000001</c:v>
                </c:pt>
                <c:pt idx="42">
                  <c:v>0.10612000000000001</c:v>
                </c:pt>
                <c:pt idx="43">
                  <c:v>0.10647</c:v>
                </c:pt>
                <c:pt idx="44">
                  <c:v>0.10681</c:v>
                </c:pt>
                <c:pt idx="45">
                  <c:v>0.10715</c:v>
                </c:pt>
                <c:pt idx="46">
                  <c:v>0.10748000000000001</c:v>
                </c:pt>
                <c:pt idx="47">
                  <c:v>0.10780000000000001</c:v>
                </c:pt>
                <c:pt idx="48">
                  <c:v>0.10811</c:v>
                </c:pt>
                <c:pt idx="49">
                  <c:v>0.10842</c:v>
                </c:pt>
                <c:pt idx="50">
                  <c:v>0.10872</c:v>
                </c:pt>
                <c:pt idx="51">
                  <c:v>0.10901</c:v>
                </c:pt>
                <c:pt idx="52">
                  <c:v>0.10929999999999999</c:v>
                </c:pt>
                <c:pt idx="53">
                  <c:v>0.10958</c:v>
                </c:pt>
                <c:pt idx="54">
                  <c:v>0.10986</c:v>
                </c:pt>
                <c:pt idx="55">
                  <c:v>0.11014</c:v>
                </c:pt>
                <c:pt idx="56">
                  <c:v>0.1104</c:v>
                </c:pt>
                <c:pt idx="57">
                  <c:v>0.11067</c:v>
                </c:pt>
                <c:pt idx="58">
                  <c:v>0.11092</c:v>
                </c:pt>
                <c:pt idx="59">
                  <c:v>0.11118</c:v>
                </c:pt>
                <c:pt idx="60">
                  <c:v>0.11143</c:v>
                </c:pt>
                <c:pt idx="61">
                  <c:v>0.11167000000000001</c:v>
                </c:pt>
                <c:pt idx="62">
                  <c:v>0.11191</c:v>
                </c:pt>
                <c:pt idx="63">
                  <c:v>0.11214</c:v>
                </c:pt>
                <c:pt idx="64">
                  <c:v>0.11237</c:v>
                </c:pt>
                <c:pt idx="65">
                  <c:v>0.11260000000000001</c:v>
                </c:pt>
                <c:pt idx="66">
                  <c:v>0.11282</c:v>
                </c:pt>
                <c:pt idx="67">
                  <c:v>0.11305</c:v>
                </c:pt>
                <c:pt idx="68">
                  <c:v>0.11328000000000001</c:v>
                </c:pt>
                <c:pt idx="69">
                  <c:v>0.11353000000000001</c:v>
                </c:pt>
                <c:pt idx="70">
                  <c:v>0.11382</c:v>
                </c:pt>
                <c:pt idx="71">
                  <c:v>0.11409</c:v>
                </c:pt>
                <c:pt idx="72">
                  <c:v>0.11433</c:v>
                </c:pt>
                <c:pt idx="73">
                  <c:v>0.11456</c:v>
                </c:pt>
                <c:pt idx="74">
                  <c:v>0.11477</c:v>
                </c:pt>
                <c:pt idx="75">
                  <c:v>0.11497</c:v>
                </c:pt>
                <c:pt idx="76">
                  <c:v>0.11516</c:v>
                </c:pt>
                <c:pt idx="77">
                  <c:v>0.11534</c:v>
                </c:pt>
                <c:pt idx="78">
                  <c:v>0.11551</c:v>
                </c:pt>
                <c:pt idx="79">
                  <c:v>0.11567</c:v>
                </c:pt>
                <c:pt idx="80">
                  <c:v>0.11583</c:v>
                </c:pt>
                <c:pt idx="81">
                  <c:v>0.11598</c:v>
                </c:pt>
                <c:pt idx="82">
                  <c:v>0.11612</c:v>
                </c:pt>
                <c:pt idx="83">
                  <c:v>0.11626</c:v>
                </c:pt>
                <c:pt idx="84">
                  <c:v>0.11638999999999999</c:v>
                </c:pt>
                <c:pt idx="85">
                  <c:v>0.11652</c:v>
                </c:pt>
                <c:pt idx="86">
                  <c:v>0.11663999999999999</c:v>
                </c:pt>
                <c:pt idx="87">
                  <c:v>0.11676</c:v>
                </c:pt>
                <c:pt idx="88">
                  <c:v>0.11688</c:v>
                </c:pt>
                <c:pt idx="89">
                  <c:v>0.11699</c:v>
                </c:pt>
                <c:pt idx="90">
                  <c:v>0.1171</c:v>
                </c:pt>
                <c:pt idx="91">
                  <c:v>0.1172</c:v>
                </c:pt>
                <c:pt idx="92">
                  <c:v>0.1173</c:v>
                </c:pt>
                <c:pt idx="93">
                  <c:v>0.1174</c:v>
                </c:pt>
                <c:pt idx="94">
                  <c:v>0.11749</c:v>
                </c:pt>
                <c:pt idx="95">
                  <c:v>0.11759</c:v>
                </c:pt>
                <c:pt idx="96">
                  <c:v>0.11767</c:v>
                </c:pt>
                <c:pt idx="97">
                  <c:v>0.11776</c:v>
                </c:pt>
                <c:pt idx="98">
                  <c:v>0.11784</c:v>
                </c:pt>
                <c:pt idx="99">
                  <c:v>0.11792</c:v>
                </c:pt>
                <c:pt idx="100">
                  <c:v>0.11799999999999999</c:v>
                </c:pt>
                <c:pt idx="101">
                  <c:v>0.11806999999999999</c:v>
                </c:pt>
                <c:pt idx="102">
                  <c:v>0.11814</c:v>
                </c:pt>
                <c:pt idx="103">
                  <c:v>0.11821</c:v>
                </c:pt>
                <c:pt idx="104">
                  <c:v>0.11827</c:v>
                </c:pt>
                <c:pt idx="105">
                  <c:v>0.11834</c:v>
                </c:pt>
                <c:pt idx="106">
                  <c:v>0.11841</c:v>
                </c:pt>
                <c:pt idx="107">
                  <c:v>0.11848</c:v>
                </c:pt>
                <c:pt idx="108">
                  <c:v>0.11856999999999999</c:v>
                </c:pt>
                <c:pt idx="109">
                  <c:v>0.1187</c:v>
                </c:pt>
                <c:pt idx="110">
                  <c:v>0.1188</c:v>
                </c:pt>
                <c:pt idx="111">
                  <c:v>0.11889</c:v>
                </c:pt>
                <c:pt idx="112">
                  <c:v>0.11897000000000001</c:v>
                </c:pt>
                <c:pt idx="113">
                  <c:v>0.11903</c:v>
                </c:pt>
                <c:pt idx="114">
                  <c:v>0.11908000000000001</c:v>
                </c:pt>
                <c:pt idx="115">
                  <c:v>0.11913</c:v>
                </c:pt>
                <c:pt idx="116">
                  <c:v>0.11917</c:v>
                </c:pt>
                <c:pt idx="117">
                  <c:v>0.1192</c:v>
                </c:pt>
                <c:pt idx="118">
                  <c:v>0.11923</c:v>
                </c:pt>
                <c:pt idx="119">
                  <c:v>0.11924999999999999</c:v>
                </c:pt>
                <c:pt idx="120">
                  <c:v>0.11927</c:v>
                </c:pt>
                <c:pt idx="121">
                  <c:v>0.11928</c:v>
                </c:pt>
                <c:pt idx="122">
                  <c:v>0.11928999999999999</c:v>
                </c:pt>
                <c:pt idx="123">
                  <c:v>0.1193</c:v>
                </c:pt>
                <c:pt idx="124">
                  <c:v>0.1193</c:v>
                </c:pt>
                <c:pt idx="125">
                  <c:v>0.1193</c:v>
                </c:pt>
                <c:pt idx="126">
                  <c:v>0.1193</c:v>
                </c:pt>
                <c:pt idx="127">
                  <c:v>0.1193</c:v>
                </c:pt>
                <c:pt idx="128">
                  <c:v>0.11928999999999999</c:v>
                </c:pt>
                <c:pt idx="129">
                  <c:v>0.11928</c:v>
                </c:pt>
                <c:pt idx="130">
                  <c:v>0.11927</c:v>
                </c:pt>
                <c:pt idx="131">
                  <c:v>0.11926</c:v>
                </c:pt>
                <c:pt idx="132">
                  <c:v>0.11924</c:v>
                </c:pt>
                <c:pt idx="133">
                  <c:v>0.11923</c:v>
                </c:pt>
                <c:pt idx="134">
                  <c:v>0.11921</c:v>
                </c:pt>
                <c:pt idx="135">
                  <c:v>0.11919</c:v>
                </c:pt>
                <c:pt idx="136">
                  <c:v>0.11917</c:v>
                </c:pt>
                <c:pt idx="137">
                  <c:v>0.11914</c:v>
                </c:pt>
                <c:pt idx="138">
                  <c:v>0.11912</c:v>
                </c:pt>
                <c:pt idx="139">
                  <c:v>0.11909</c:v>
                </c:pt>
                <c:pt idx="140">
                  <c:v>0.11906</c:v>
                </c:pt>
                <c:pt idx="141">
                  <c:v>0.11903</c:v>
                </c:pt>
                <c:pt idx="142">
                  <c:v>0.11899999999999999</c:v>
                </c:pt>
                <c:pt idx="143">
                  <c:v>0.11897000000000001</c:v>
                </c:pt>
                <c:pt idx="144">
                  <c:v>0.11894</c:v>
                </c:pt>
                <c:pt idx="145">
                  <c:v>0.11891</c:v>
                </c:pt>
                <c:pt idx="146">
                  <c:v>0.11889</c:v>
                </c:pt>
                <c:pt idx="147">
                  <c:v>0.11888</c:v>
                </c:pt>
                <c:pt idx="148">
                  <c:v>0.11890000000000001</c:v>
                </c:pt>
                <c:pt idx="149">
                  <c:v>0.11891</c:v>
                </c:pt>
                <c:pt idx="150">
                  <c:v>0.11890000000000001</c:v>
                </c:pt>
                <c:pt idx="151">
                  <c:v>0.11888</c:v>
                </c:pt>
                <c:pt idx="152">
                  <c:v>0.11885</c:v>
                </c:pt>
                <c:pt idx="153">
                  <c:v>0.11882</c:v>
                </c:pt>
                <c:pt idx="154">
                  <c:v>0.11878</c:v>
                </c:pt>
                <c:pt idx="155">
                  <c:v>0.11873</c:v>
                </c:pt>
                <c:pt idx="156">
                  <c:v>0.11867999999999999</c:v>
                </c:pt>
                <c:pt idx="157">
                  <c:v>0.11863</c:v>
                </c:pt>
                <c:pt idx="158">
                  <c:v>0.11856999999999999</c:v>
                </c:pt>
                <c:pt idx="159">
                  <c:v>0.11851</c:v>
                </c:pt>
                <c:pt idx="160">
                  <c:v>0.11844</c:v>
                </c:pt>
                <c:pt idx="161">
                  <c:v>0.11838</c:v>
                </c:pt>
                <c:pt idx="162">
                  <c:v>0.11831</c:v>
                </c:pt>
                <c:pt idx="163">
                  <c:v>0.11824</c:v>
                </c:pt>
                <c:pt idx="164">
                  <c:v>0.11817</c:v>
                </c:pt>
                <c:pt idx="165">
                  <c:v>0.1181</c:v>
                </c:pt>
                <c:pt idx="166">
                  <c:v>0.11802</c:v>
                </c:pt>
                <c:pt idx="167">
                  <c:v>0.11795</c:v>
                </c:pt>
                <c:pt idx="168">
                  <c:v>0.11787</c:v>
                </c:pt>
                <c:pt idx="169">
                  <c:v>0.11779000000000001</c:v>
                </c:pt>
                <c:pt idx="170">
                  <c:v>0.11771</c:v>
                </c:pt>
                <c:pt idx="171">
                  <c:v>0.11763</c:v>
                </c:pt>
                <c:pt idx="172">
                  <c:v>0.11755</c:v>
                </c:pt>
                <c:pt idx="173">
                  <c:v>0.11747</c:v>
                </c:pt>
                <c:pt idx="174">
                  <c:v>0.11738</c:v>
                </c:pt>
                <c:pt idx="175">
                  <c:v>0.1173</c:v>
                </c:pt>
                <c:pt idx="176">
                  <c:v>0.11722</c:v>
                </c:pt>
                <c:pt idx="177">
                  <c:v>0.11713</c:v>
                </c:pt>
                <c:pt idx="178">
                  <c:v>0.11704000000000001</c:v>
                </c:pt>
                <c:pt idx="179">
                  <c:v>0.11695999999999999</c:v>
                </c:pt>
                <c:pt idx="180">
                  <c:v>0.11687</c:v>
                </c:pt>
                <c:pt idx="181">
                  <c:v>0.11677999999999999</c:v>
                </c:pt>
                <c:pt idx="182">
                  <c:v>0.11669</c:v>
                </c:pt>
                <c:pt idx="183">
                  <c:v>0.11661000000000001</c:v>
                </c:pt>
                <c:pt idx="184">
                  <c:v>0.11652</c:v>
                </c:pt>
                <c:pt idx="185">
                  <c:v>0.11644</c:v>
                </c:pt>
                <c:pt idx="186">
                  <c:v>0.11637</c:v>
                </c:pt>
                <c:pt idx="187">
                  <c:v>0.11633</c:v>
                </c:pt>
                <c:pt idx="188">
                  <c:v>0.11627</c:v>
                </c:pt>
                <c:pt idx="189">
                  <c:v>0.11620999999999999</c:v>
                </c:pt>
                <c:pt idx="190">
                  <c:v>0.11613999999999999</c:v>
                </c:pt>
                <c:pt idx="191">
                  <c:v>0.11606</c:v>
                </c:pt>
                <c:pt idx="192">
                  <c:v>0.11597</c:v>
                </c:pt>
                <c:pt idx="193">
                  <c:v>0.11588</c:v>
                </c:pt>
                <c:pt idx="194">
                  <c:v>0.11577999999999999</c:v>
                </c:pt>
                <c:pt idx="195">
                  <c:v>0.11569</c:v>
                </c:pt>
                <c:pt idx="196">
                  <c:v>0.11559</c:v>
                </c:pt>
                <c:pt idx="197">
                  <c:v>0.11548</c:v>
                </c:pt>
                <c:pt idx="198">
                  <c:v>0.11538</c:v>
                </c:pt>
                <c:pt idx="199">
                  <c:v>0.11527</c:v>
                </c:pt>
                <c:pt idx="200">
                  <c:v>0.11516</c:v>
                </c:pt>
                <c:pt idx="201">
                  <c:v>0.11505</c:v>
                </c:pt>
                <c:pt idx="202">
                  <c:v>0.11494</c:v>
                </c:pt>
                <c:pt idx="203">
                  <c:v>0.11483</c:v>
                </c:pt>
                <c:pt idx="204">
                  <c:v>0.11471000000000001</c:v>
                </c:pt>
                <c:pt idx="205">
                  <c:v>0.11459999999999999</c:v>
                </c:pt>
                <c:pt idx="206">
                  <c:v>0.11448999999999999</c:v>
                </c:pt>
                <c:pt idx="207">
                  <c:v>0.11437</c:v>
                </c:pt>
                <c:pt idx="208">
                  <c:v>0.11425</c:v>
                </c:pt>
                <c:pt idx="209">
                  <c:v>0.11414000000000001</c:v>
                </c:pt>
                <c:pt idx="210">
                  <c:v>0.11402</c:v>
                </c:pt>
                <c:pt idx="211">
                  <c:v>0.11391</c:v>
                </c:pt>
                <c:pt idx="212">
                  <c:v>0.11379</c:v>
                </c:pt>
                <c:pt idx="213">
                  <c:v>0.11366999999999999</c:v>
                </c:pt>
                <c:pt idx="214">
                  <c:v>0.11355</c:v>
                </c:pt>
                <c:pt idx="215">
                  <c:v>0.11343</c:v>
                </c:pt>
                <c:pt idx="216">
                  <c:v>0.11330999999999999</c:v>
                </c:pt>
                <c:pt idx="217">
                  <c:v>0.11319</c:v>
                </c:pt>
                <c:pt idx="218">
                  <c:v>0.11307</c:v>
                </c:pt>
                <c:pt idx="219">
                  <c:v>0.11294999999999999</c:v>
                </c:pt>
                <c:pt idx="220">
                  <c:v>0.11283</c:v>
                </c:pt>
                <c:pt idx="221">
                  <c:v>0.11271</c:v>
                </c:pt>
                <c:pt idx="222">
                  <c:v>0.11259</c:v>
                </c:pt>
                <c:pt idx="223">
                  <c:v>0.11248</c:v>
                </c:pt>
                <c:pt idx="224">
                  <c:v>0.11236</c:v>
                </c:pt>
                <c:pt idx="225">
                  <c:v>0.11225</c:v>
                </c:pt>
                <c:pt idx="226">
                  <c:v>0.11214</c:v>
                </c:pt>
                <c:pt idx="227">
                  <c:v>0.11206000000000001</c:v>
                </c:pt>
                <c:pt idx="228">
                  <c:v>0.11197</c:v>
                </c:pt>
                <c:pt idx="229">
                  <c:v>0.11187</c:v>
                </c:pt>
                <c:pt idx="230">
                  <c:v>0.11176999999999999</c:v>
                </c:pt>
                <c:pt idx="231">
                  <c:v>0.11166</c:v>
                </c:pt>
                <c:pt idx="232">
                  <c:v>0.11154</c:v>
                </c:pt>
                <c:pt idx="233">
                  <c:v>0.11142000000000001</c:v>
                </c:pt>
                <c:pt idx="234">
                  <c:v>0.1113</c:v>
                </c:pt>
                <c:pt idx="235">
                  <c:v>0.11118</c:v>
                </c:pt>
                <c:pt idx="236">
                  <c:v>0.11105</c:v>
                </c:pt>
                <c:pt idx="237">
                  <c:v>0.11092</c:v>
                </c:pt>
                <c:pt idx="238">
                  <c:v>0.11079</c:v>
                </c:pt>
                <c:pt idx="239">
                  <c:v>0.11065999999999999</c:v>
                </c:pt>
                <c:pt idx="240">
                  <c:v>0.11053</c:v>
                </c:pt>
                <c:pt idx="241">
                  <c:v>0.1104</c:v>
                </c:pt>
                <c:pt idx="242">
                  <c:v>0.11027000000000001</c:v>
                </c:pt>
                <c:pt idx="243">
                  <c:v>0.11013000000000001</c:v>
                </c:pt>
                <c:pt idx="244">
                  <c:v>0.11</c:v>
                </c:pt>
                <c:pt idx="245">
                  <c:v>0.10987</c:v>
                </c:pt>
                <c:pt idx="246">
                  <c:v>0.10972999999999999</c:v>
                </c:pt>
                <c:pt idx="247">
                  <c:v>0.1096</c:v>
                </c:pt>
                <c:pt idx="248">
                  <c:v>0.10946</c:v>
                </c:pt>
                <c:pt idx="249">
                  <c:v>0.10933</c:v>
                </c:pt>
                <c:pt idx="250">
                  <c:v>0.10919</c:v>
                </c:pt>
                <c:pt idx="251">
                  <c:v>0.10904999999999999</c:v>
                </c:pt>
                <c:pt idx="252">
                  <c:v>0.10892</c:v>
                </c:pt>
                <c:pt idx="253">
                  <c:v>0.10878</c:v>
                </c:pt>
                <c:pt idx="254">
                  <c:v>0.10865</c:v>
                </c:pt>
                <c:pt idx="255">
                  <c:v>0.10851</c:v>
                </c:pt>
                <c:pt idx="256">
                  <c:v>0.10836999999999999</c:v>
                </c:pt>
                <c:pt idx="257">
                  <c:v>0.10824</c:v>
                </c:pt>
                <c:pt idx="258">
                  <c:v>0.1081</c:v>
                </c:pt>
                <c:pt idx="259">
                  <c:v>0.10797</c:v>
                </c:pt>
                <c:pt idx="260">
                  <c:v>0.10783</c:v>
                </c:pt>
                <c:pt idx="261">
                  <c:v>0.1077</c:v>
                </c:pt>
                <c:pt idx="262">
                  <c:v>0.10756</c:v>
                </c:pt>
                <c:pt idx="263">
                  <c:v>0.10743</c:v>
                </c:pt>
                <c:pt idx="264">
                  <c:v>0.10730000000000001</c:v>
                </c:pt>
                <c:pt idx="265">
                  <c:v>0.10718</c:v>
                </c:pt>
                <c:pt idx="266">
                  <c:v>0.10707999999999999</c:v>
                </c:pt>
                <c:pt idx="267">
                  <c:v>0.10697</c:v>
                </c:pt>
                <c:pt idx="268">
                  <c:v>0.10685</c:v>
                </c:pt>
                <c:pt idx="269">
                  <c:v>0.10673000000000001</c:v>
                </c:pt>
                <c:pt idx="270">
                  <c:v>0.1066</c:v>
                </c:pt>
                <c:pt idx="271">
                  <c:v>0.10647</c:v>
                </c:pt>
                <c:pt idx="272">
                  <c:v>0.10634</c:v>
                </c:pt>
                <c:pt idx="273">
                  <c:v>0.10621</c:v>
                </c:pt>
                <c:pt idx="274">
                  <c:v>0.10607</c:v>
                </c:pt>
                <c:pt idx="275">
                  <c:v>0.10593</c:v>
                </c:pt>
                <c:pt idx="276">
                  <c:v>0.10579</c:v>
                </c:pt>
                <c:pt idx="277">
                  <c:v>0.10564999999999999</c:v>
                </c:pt>
                <c:pt idx="278">
                  <c:v>0.10551000000000001</c:v>
                </c:pt>
                <c:pt idx="279">
                  <c:v>0.10537000000000001</c:v>
                </c:pt>
                <c:pt idx="280">
                  <c:v>0.10523</c:v>
                </c:pt>
                <c:pt idx="281">
                  <c:v>0.10509</c:v>
                </c:pt>
                <c:pt idx="282">
                  <c:v>0.10494000000000001</c:v>
                </c:pt>
                <c:pt idx="283">
                  <c:v>0.1048</c:v>
                </c:pt>
                <c:pt idx="284">
                  <c:v>0.10466</c:v>
                </c:pt>
                <c:pt idx="285">
                  <c:v>0.10451000000000001</c:v>
                </c:pt>
                <c:pt idx="286">
                  <c:v>0.10437</c:v>
                </c:pt>
                <c:pt idx="287">
                  <c:v>0.10423</c:v>
                </c:pt>
                <c:pt idx="288">
                  <c:v>0.10408000000000001</c:v>
                </c:pt>
                <c:pt idx="289">
                  <c:v>0.10394</c:v>
                </c:pt>
                <c:pt idx="290">
                  <c:v>0.1038</c:v>
                </c:pt>
                <c:pt idx="291">
                  <c:v>0.10365000000000001</c:v>
                </c:pt>
                <c:pt idx="292">
                  <c:v>0.10351</c:v>
                </c:pt>
                <c:pt idx="293">
                  <c:v>0.10337</c:v>
                </c:pt>
                <c:pt idx="294">
                  <c:v>0.10323</c:v>
                </c:pt>
                <c:pt idx="295">
                  <c:v>0.10308</c:v>
                </c:pt>
                <c:pt idx="296">
                  <c:v>0.10294</c:v>
                </c:pt>
                <c:pt idx="297">
                  <c:v>0.1028</c:v>
                </c:pt>
                <c:pt idx="298">
                  <c:v>0.10266</c:v>
                </c:pt>
                <c:pt idx="299">
                  <c:v>0.10251</c:v>
                </c:pt>
                <c:pt idx="300">
                  <c:v>0.10237</c:v>
                </c:pt>
                <c:pt idx="301">
                  <c:v>0.10223</c:v>
                </c:pt>
                <c:pt idx="302">
                  <c:v>0.10209</c:v>
                </c:pt>
                <c:pt idx="303">
                  <c:v>0.10196</c:v>
                </c:pt>
                <c:pt idx="304">
                  <c:v>0.10183</c:v>
                </c:pt>
                <c:pt idx="305">
                  <c:v>0.10170999999999999</c:v>
                </c:pt>
                <c:pt idx="306">
                  <c:v>0.10159</c:v>
                </c:pt>
                <c:pt idx="307">
                  <c:v>0.10145999999999999</c:v>
                </c:pt>
                <c:pt idx="308">
                  <c:v>0.10134</c:v>
                </c:pt>
                <c:pt idx="309">
                  <c:v>0.1012</c:v>
                </c:pt>
                <c:pt idx="310">
                  <c:v>0.10106999999999999</c:v>
                </c:pt>
                <c:pt idx="311">
                  <c:v>0.10093000000000001</c:v>
                </c:pt>
                <c:pt idx="312">
                  <c:v>0.10079</c:v>
                </c:pt>
                <c:pt idx="313">
                  <c:v>0.10065</c:v>
                </c:pt>
                <c:pt idx="314">
                  <c:v>0.10051</c:v>
                </c:pt>
                <c:pt idx="315">
                  <c:v>0.10036</c:v>
                </c:pt>
                <c:pt idx="316">
                  <c:v>0.10022</c:v>
                </c:pt>
                <c:pt idx="317">
                  <c:v>0.10008</c:v>
                </c:pt>
                <c:pt idx="318">
                  <c:v>9.9931000000000006E-2</c:v>
                </c:pt>
                <c:pt idx="319">
                  <c:v>9.9786E-2</c:v>
                </c:pt>
                <c:pt idx="320">
                  <c:v>9.9640999999999993E-2</c:v>
                </c:pt>
                <c:pt idx="321">
                  <c:v>9.9496000000000001E-2</c:v>
                </c:pt>
                <c:pt idx="322">
                  <c:v>9.9349999999999994E-2</c:v>
                </c:pt>
                <c:pt idx="323">
                  <c:v>9.9205000000000002E-2</c:v>
                </c:pt>
                <c:pt idx="324">
                  <c:v>9.9059999999999995E-2</c:v>
                </c:pt>
                <c:pt idx="325">
                  <c:v>9.8915000000000003E-2</c:v>
                </c:pt>
                <c:pt idx="326">
                  <c:v>9.8769999999999997E-2</c:v>
                </c:pt>
                <c:pt idx="327">
                  <c:v>9.8625000000000004E-2</c:v>
                </c:pt>
                <c:pt idx="328">
                  <c:v>9.8479999999999998E-2</c:v>
                </c:pt>
                <c:pt idx="329">
                  <c:v>9.8336000000000007E-2</c:v>
                </c:pt>
                <c:pt idx="330">
                  <c:v>9.8192000000000002E-2</c:v>
                </c:pt>
                <c:pt idx="331">
                  <c:v>9.8046999999999995E-2</c:v>
                </c:pt>
                <c:pt idx="332">
                  <c:v>9.7903000000000004E-2</c:v>
                </c:pt>
                <c:pt idx="333">
                  <c:v>9.7757999999999998E-2</c:v>
                </c:pt>
                <c:pt idx="334">
                  <c:v>9.7614000000000006E-2</c:v>
                </c:pt>
                <c:pt idx="335">
                  <c:v>9.7470000000000001E-2</c:v>
                </c:pt>
                <c:pt idx="336">
                  <c:v>9.7325999999999996E-2</c:v>
                </c:pt>
                <c:pt idx="337">
                  <c:v>9.7182000000000004E-2</c:v>
                </c:pt>
                <c:pt idx="338">
                  <c:v>9.7039E-2</c:v>
                </c:pt>
                <c:pt idx="339">
                  <c:v>9.6896999999999997E-2</c:v>
                </c:pt>
                <c:pt idx="340">
                  <c:v>9.6754999999999994E-2</c:v>
                </c:pt>
                <c:pt idx="341">
                  <c:v>9.6615000000000006E-2</c:v>
                </c:pt>
                <c:pt idx="342">
                  <c:v>9.6477999999999994E-2</c:v>
                </c:pt>
                <c:pt idx="343">
                  <c:v>9.6346000000000001E-2</c:v>
                </c:pt>
                <c:pt idx="344">
                  <c:v>9.6226000000000006E-2</c:v>
                </c:pt>
                <c:pt idx="345">
                  <c:v>9.6101000000000006E-2</c:v>
                </c:pt>
                <c:pt idx="346">
                  <c:v>9.5972000000000002E-2</c:v>
                </c:pt>
                <c:pt idx="347">
                  <c:v>9.5839999999999995E-2</c:v>
                </c:pt>
                <c:pt idx="348">
                  <c:v>9.5704999999999998E-2</c:v>
                </c:pt>
                <c:pt idx="349">
                  <c:v>9.5568E-2</c:v>
                </c:pt>
                <c:pt idx="350">
                  <c:v>9.5429E-2</c:v>
                </c:pt>
                <c:pt idx="351">
                  <c:v>9.5288999999999999E-2</c:v>
                </c:pt>
                <c:pt idx="352">
                  <c:v>9.5147999999999996E-2</c:v>
                </c:pt>
                <c:pt idx="353">
                  <c:v>9.5005999999999993E-2</c:v>
                </c:pt>
                <c:pt idx="354">
                  <c:v>9.4864000000000004E-2</c:v>
                </c:pt>
                <c:pt idx="355">
                  <c:v>9.4721E-2</c:v>
                </c:pt>
                <c:pt idx="356">
                  <c:v>9.4577999999999995E-2</c:v>
                </c:pt>
                <c:pt idx="357">
                  <c:v>9.4434000000000004E-2</c:v>
                </c:pt>
                <c:pt idx="358">
                  <c:v>9.4291E-2</c:v>
                </c:pt>
                <c:pt idx="359">
                  <c:v>9.4146999999999995E-2</c:v>
                </c:pt>
                <c:pt idx="360">
                  <c:v>9.4004000000000004E-2</c:v>
                </c:pt>
                <c:pt idx="361">
                  <c:v>9.3861E-2</c:v>
                </c:pt>
                <c:pt idx="362">
                  <c:v>9.3716999999999995E-2</c:v>
                </c:pt>
                <c:pt idx="363">
                  <c:v>9.3574000000000004E-2</c:v>
                </c:pt>
                <c:pt idx="364">
                  <c:v>9.3431E-2</c:v>
                </c:pt>
                <c:pt idx="365">
                  <c:v>9.3287999999999996E-2</c:v>
                </c:pt>
                <c:pt idx="366">
                  <c:v>9.3144000000000005E-2</c:v>
                </c:pt>
                <c:pt idx="367">
                  <c:v>9.3001E-2</c:v>
                </c:pt>
                <c:pt idx="368">
                  <c:v>9.2857999999999996E-2</c:v>
                </c:pt>
                <c:pt idx="369">
                  <c:v>9.2715000000000006E-2</c:v>
                </c:pt>
                <c:pt idx="370">
                  <c:v>9.2573000000000003E-2</c:v>
                </c:pt>
                <c:pt idx="371">
                  <c:v>9.2429999999999998E-2</c:v>
                </c:pt>
                <c:pt idx="372">
                  <c:v>9.2287999999999995E-2</c:v>
                </c:pt>
                <c:pt idx="373">
                  <c:v>9.2146000000000006E-2</c:v>
                </c:pt>
                <c:pt idx="374">
                  <c:v>9.2005000000000003E-2</c:v>
                </c:pt>
                <c:pt idx="375">
                  <c:v>9.1863E-2</c:v>
                </c:pt>
                <c:pt idx="376">
                  <c:v>9.1722999999999999E-2</c:v>
                </c:pt>
                <c:pt idx="377">
                  <c:v>9.1581999999999997E-2</c:v>
                </c:pt>
                <c:pt idx="378">
                  <c:v>9.1441999999999996E-2</c:v>
                </c:pt>
                <c:pt idx="379">
                  <c:v>9.1302999999999995E-2</c:v>
                </c:pt>
                <c:pt idx="380">
                  <c:v>9.1164999999999996E-2</c:v>
                </c:pt>
                <c:pt idx="381">
                  <c:v>9.1028999999999999E-2</c:v>
                </c:pt>
                <c:pt idx="382">
                  <c:v>9.0897000000000006E-2</c:v>
                </c:pt>
                <c:pt idx="383">
                  <c:v>9.0774999999999995E-2</c:v>
                </c:pt>
                <c:pt idx="384">
                  <c:v>9.0648000000000006E-2</c:v>
                </c:pt>
                <c:pt idx="385">
                  <c:v>9.0519000000000002E-2</c:v>
                </c:pt>
                <c:pt idx="386">
                  <c:v>9.0386999999999995E-2</c:v>
                </c:pt>
                <c:pt idx="387">
                  <c:v>9.0253E-2</c:v>
                </c:pt>
                <c:pt idx="388">
                  <c:v>9.0118000000000004E-2</c:v>
                </c:pt>
                <c:pt idx="389">
                  <c:v>8.9981000000000005E-2</c:v>
                </c:pt>
                <c:pt idx="390">
                  <c:v>8.9843999999999993E-2</c:v>
                </c:pt>
                <c:pt idx="391">
                  <c:v>8.9705999999999994E-2</c:v>
                </c:pt>
                <c:pt idx="392">
                  <c:v>8.9566999999999994E-2</c:v>
                </c:pt>
                <c:pt idx="393">
                  <c:v>8.9427999999999994E-2</c:v>
                </c:pt>
                <c:pt idx="394">
                  <c:v>8.9288000000000006E-2</c:v>
                </c:pt>
                <c:pt idx="395">
                  <c:v>8.9149000000000006E-2</c:v>
                </c:pt>
                <c:pt idx="396">
                  <c:v>8.9009000000000005E-2</c:v>
                </c:pt>
                <c:pt idx="397">
                  <c:v>8.8869000000000004E-2</c:v>
                </c:pt>
                <c:pt idx="398">
                  <c:v>8.8729000000000002E-2</c:v>
                </c:pt>
                <c:pt idx="399">
                  <c:v>8.8589000000000001E-2</c:v>
                </c:pt>
                <c:pt idx="400">
                  <c:v>8.8449E-2</c:v>
                </c:pt>
                <c:pt idx="401">
                  <c:v>8.8307999999999998E-2</c:v>
                </c:pt>
                <c:pt idx="402">
                  <c:v>8.8167999999999996E-2</c:v>
                </c:pt>
                <c:pt idx="403">
                  <c:v>8.8027999999999995E-2</c:v>
                </c:pt>
                <c:pt idx="404">
                  <c:v>8.7887999999999994E-2</c:v>
                </c:pt>
                <c:pt idx="405">
                  <c:v>8.7748999999999994E-2</c:v>
                </c:pt>
                <c:pt idx="406">
                  <c:v>8.7609000000000006E-2</c:v>
                </c:pt>
                <c:pt idx="407">
                  <c:v>8.7470000000000006E-2</c:v>
                </c:pt>
                <c:pt idx="408">
                  <c:v>8.7331000000000006E-2</c:v>
                </c:pt>
                <c:pt idx="409">
                  <c:v>8.7192000000000006E-2</c:v>
                </c:pt>
                <c:pt idx="410">
                  <c:v>8.7054000000000006E-2</c:v>
                </c:pt>
                <c:pt idx="411">
                  <c:v>8.6915999999999993E-2</c:v>
                </c:pt>
                <c:pt idx="412">
                  <c:v>8.6777999999999994E-2</c:v>
                </c:pt>
                <c:pt idx="413">
                  <c:v>8.6639999999999995E-2</c:v>
                </c:pt>
                <c:pt idx="414">
                  <c:v>8.6501999999999996E-2</c:v>
                </c:pt>
                <c:pt idx="415">
                  <c:v>8.6363999999999996E-2</c:v>
                </c:pt>
                <c:pt idx="416">
                  <c:v>8.6225999999999997E-2</c:v>
                </c:pt>
                <c:pt idx="417">
                  <c:v>8.6088999999999999E-2</c:v>
                </c:pt>
                <c:pt idx="418">
                  <c:v>8.5952000000000001E-2</c:v>
                </c:pt>
                <c:pt idx="419">
                  <c:v>8.5816000000000003E-2</c:v>
                </c:pt>
                <c:pt idx="420">
                  <c:v>8.5681999999999994E-2</c:v>
                </c:pt>
                <c:pt idx="421">
                  <c:v>8.5552000000000003E-2</c:v>
                </c:pt>
                <c:pt idx="422">
                  <c:v>8.5428000000000004E-2</c:v>
                </c:pt>
                <c:pt idx="423">
                  <c:v>8.5302000000000003E-2</c:v>
                </c:pt>
                <c:pt idx="424">
                  <c:v>8.5172999999999999E-2</c:v>
                </c:pt>
                <c:pt idx="425">
                  <c:v>8.5042999999999994E-2</c:v>
                </c:pt>
                <c:pt idx="426">
                  <c:v>8.4911E-2</c:v>
                </c:pt>
                <c:pt idx="427">
                  <c:v>8.4777000000000005E-2</c:v>
                </c:pt>
                <c:pt idx="428">
                  <c:v>8.4642999999999996E-2</c:v>
                </c:pt>
                <c:pt idx="429">
                  <c:v>8.4508E-2</c:v>
                </c:pt>
                <c:pt idx="430">
                  <c:v>8.4372000000000003E-2</c:v>
                </c:pt>
                <c:pt idx="431">
                  <c:v>8.4236000000000005E-2</c:v>
                </c:pt>
                <c:pt idx="432">
                  <c:v>8.4098999999999993E-2</c:v>
                </c:pt>
                <c:pt idx="433">
                  <c:v>8.3960999999999994E-2</c:v>
                </c:pt>
                <c:pt idx="434">
                  <c:v>8.3822999999999995E-2</c:v>
                </c:pt>
                <c:pt idx="435">
                  <c:v>8.3684999999999996E-2</c:v>
                </c:pt>
                <c:pt idx="436">
                  <c:v>8.3545999999999995E-2</c:v>
                </c:pt>
                <c:pt idx="437">
                  <c:v>8.3406999999999995E-2</c:v>
                </c:pt>
                <c:pt idx="438">
                  <c:v>8.3266000000000007E-2</c:v>
                </c:pt>
                <c:pt idx="439">
                  <c:v>8.3123000000000002E-2</c:v>
                </c:pt>
                <c:pt idx="440">
                  <c:v>8.2975999999999994E-2</c:v>
                </c:pt>
                <c:pt idx="441">
                  <c:v>8.2819000000000004E-2</c:v>
                </c:pt>
                <c:pt idx="442">
                  <c:v>8.2642999999999994E-2</c:v>
                </c:pt>
                <c:pt idx="443">
                  <c:v>8.2430000000000003E-2</c:v>
                </c:pt>
                <c:pt idx="444">
                  <c:v>8.2140000000000005E-2</c:v>
                </c:pt>
                <c:pt idx="445">
                  <c:v>8.1697000000000006E-2</c:v>
                </c:pt>
                <c:pt idx="446">
                  <c:v>8.0947000000000005E-2</c:v>
                </c:pt>
                <c:pt idx="447">
                  <c:v>7.9577999999999996E-2</c:v>
                </c:pt>
                <c:pt idx="448">
                  <c:v>7.6983999999999997E-2</c:v>
                </c:pt>
                <c:pt idx="449">
                  <c:v>7.1999999999999995E-2</c:v>
                </c:pt>
                <c:pt idx="450">
                  <c:v>6.2272000000000001E-2</c:v>
                </c:pt>
                <c:pt idx="451">
                  <c:v>5.3871000000000002E-2</c:v>
                </c:pt>
                <c:pt idx="452">
                  <c:v>4.6612000000000001E-2</c:v>
                </c:pt>
                <c:pt idx="453">
                  <c:v>4.0339E-2</c:v>
                </c:pt>
                <c:pt idx="454">
                  <c:v>3.4915000000000002E-2</c:v>
                </c:pt>
                <c:pt idx="455">
                  <c:v>3.0224000000000001E-2</c:v>
                </c:pt>
                <c:pt idx="456">
                  <c:v>2.6166999999999999E-2</c:v>
                </c:pt>
                <c:pt idx="457">
                  <c:v>2.2655999999999999E-2</c:v>
                </c:pt>
                <c:pt idx="458">
                  <c:v>1.9618E-2</c:v>
                </c:pt>
                <c:pt idx="459">
                  <c:v>1.6988E-2</c:v>
                </c:pt>
                <c:pt idx="460">
                  <c:v>1.4711999999999999E-2</c:v>
                </c:pt>
                <c:pt idx="461">
                  <c:v>1.2742E-2</c:v>
                </c:pt>
                <c:pt idx="462">
                  <c:v>1.1036000000000001E-2</c:v>
                </c:pt>
                <c:pt idx="463">
                  <c:v>9.5583000000000005E-3</c:v>
                </c:pt>
                <c:pt idx="464">
                  <c:v>8.2790999999999993E-3</c:v>
                </c:pt>
                <c:pt idx="465">
                  <c:v>7.1712E-3</c:v>
                </c:pt>
                <c:pt idx="466">
                  <c:v>6.2118E-3</c:v>
                </c:pt>
                <c:pt idx="467">
                  <c:v>5.3807999999999998E-3</c:v>
                </c:pt>
                <c:pt idx="468">
                  <c:v>4.6610999999999996E-3</c:v>
                </c:pt>
                <c:pt idx="469">
                  <c:v>4.0377E-3</c:v>
                </c:pt>
                <c:pt idx="470">
                  <c:v>3.4976999999999999E-3</c:v>
                </c:pt>
                <c:pt idx="471">
                  <c:v>3.0300000000000001E-3</c:v>
                </c:pt>
                <c:pt idx="472">
                  <c:v>2.6248E-3</c:v>
                </c:pt>
                <c:pt idx="473">
                  <c:v>2.2737999999999999E-3</c:v>
                </c:pt>
                <c:pt idx="474">
                  <c:v>1.9697999999999998E-3</c:v>
                </c:pt>
                <c:pt idx="475">
                  <c:v>1.7064000000000001E-3</c:v>
                </c:pt>
                <c:pt idx="476">
                  <c:v>1.4783000000000001E-3</c:v>
                </c:pt>
                <c:pt idx="477">
                  <c:v>1.2806E-3</c:v>
                </c:pt>
                <c:pt idx="478">
                  <c:v>1.1094E-3</c:v>
                </c:pt>
                <c:pt idx="479">
                  <c:v>9.6106000000000002E-4</c:v>
                </c:pt>
                <c:pt idx="480">
                  <c:v>8.3257999999999997E-4</c:v>
                </c:pt>
                <c:pt idx="481">
                  <c:v>7.2124000000000005E-4</c:v>
                </c:pt>
                <c:pt idx="482">
                  <c:v>6.2483999999999999E-4</c:v>
                </c:pt>
                <c:pt idx="483">
                  <c:v>5.4124999999999996E-4</c:v>
                </c:pt>
                <c:pt idx="484">
                  <c:v>4.6894999999999999E-4</c:v>
                </c:pt>
                <c:pt idx="485">
                  <c:v>4.0614999999999998E-4</c:v>
                </c:pt>
                <c:pt idx="486">
                  <c:v>3.5199E-4</c:v>
                </c:pt>
                <c:pt idx="487">
                  <c:v>3.0472000000000002E-4</c:v>
                </c:pt>
                <c:pt idx="488">
                  <c:v>2.6425999999999999E-4</c:v>
                </c:pt>
                <c:pt idx="489">
                  <c:v>2.2853000000000001E-4</c:v>
                </c:pt>
                <c:pt idx="490">
                  <c:v>1.9851999999999999E-4</c:v>
                </c:pt>
                <c:pt idx="491">
                  <c:v>1.7123E-4</c:v>
                </c:pt>
                <c:pt idx="492">
                  <c:v>1.4935E-4</c:v>
                </c:pt>
                <c:pt idx="493">
                  <c:v>1.2809E-4</c:v>
                </c:pt>
                <c:pt idx="494">
                  <c:v>1.1273999999999999E-4</c:v>
                </c:pt>
                <c:pt idx="495">
                  <c:v>9.5686999999999994E-5</c:v>
                </c:pt>
                <c:pt idx="496">
                  <c:v>8.5940999999999996E-5</c:v>
                </c:pt>
                <c:pt idx="497">
                  <c:v>7.2279000000000004E-5</c:v>
                </c:pt>
                <c:pt idx="498">
                  <c:v>6.8232000000000007E-5</c:v>
                </c:pt>
                <c:pt idx="499">
                  <c:v>6.0652000000000001E-5</c:v>
                </c:pt>
              </c:numCache>
            </c:numRef>
          </c:yVal>
          <c:smooth val="1"/>
        </c:ser>
        <c:ser>
          <c:idx val="0"/>
          <c:order val="1"/>
          <c:tx>
            <c:v>GOR=669</c:v>
          </c:tx>
          <c:spPr>
            <a:ln w="38100"/>
          </c:spPr>
          <c:marker>
            <c:symbol val="none"/>
          </c:marker>
          <c:xVal>
            <c:numRef>
              <c:f>'include 10000'!$AI$18:$AI$517</c:f>
              <c:numCache>
                <c:formatCode>0.00E+00</c:formatCode>
                <c:ptCount val="500"/>
                <c:pt idx="0">
                  <c:v>43.213999999999999</c:v>
                </c:pt>
                <c:pt idx="1">
                  <c:v>86.427000000000007</c:v>
                </c:pt>
                <c:pt idx="2">
                  <c:v>129.63999999999999</c:v>
                </c:pt>
                <c:pt idx="3">
                  <c:v>172.85</c:v>
                </c:pt>
                <c:pt idx="4">
                  <c:v>216.07</c:v>
                </c:pt>
                <c:pt idx="5">
                  <c:v>259.27999999999997</c:v>
                </c:pt>
                <c:pt idx="6">
                  <c:v>302.5</c:v>
                </c:pt>
                <c:pt idx="7">
                  <c:v>345.71</c:v>
                </c:pt>
                <c:pt idx="8">
                  <c:v>388.92</c:v>
                </c:pt>
                <c:pt idx="9">
                  <c:v>432.14</c:v>
                </c:pt>
                <c:pt idx="10">
                  <c:v>475.35</c:v>
                </c:pt>
                <c:pt idx="11">
                  <c:v>518.55999999999995</c:v>
                </c:pt>
                <c:pt idx="12">
                  <c:v>561.78</c:v>
                </c:pt>
                <c:pt idx="13">
                  <c:v>604.99</c:v>
                </c:pt>
                <c:pt idx="14">
                  <c:v>648.20000000000005</c:v>
                </c:pt>
                <c:pt idx="15">
                  <c:v>691.42</c:v>
                </c:pt>
                <c:pt idx="16">
                  <c:v>734.63</c:v>
                </c:pt>
                <c:pt idx="17">
                  <c:v>777.84</c:v>
                </c:pt>
                <c:pt idx="18">
                  <c:v>821.06</c:v>
                </c:pt>
                <c:pt idx="19">
                  <c:v>864.27</c:v>
                </c:pt>
                <c:pt idx="20">
                  <c:v>907.49</c:v>
                </c:pt>
                <c:pt idx="21">
                  <c:v>950.7</c:v>
                </c:pt>
                <c:pt idx="22">
                  <c:v>993.91</c:v>
                </c:pt>
                <c:pt idx="23">
                  <c:v>1037.0999999999999</c:v>
                </c:pt>
                <c:pt idx="24">
                  <c:v>1080.3</c:v>
                </c:pt>
                <c:pt idx="25">
                  <c:v>1123.5999999999999</c:v>
                </c:pt>
                <c:pt idx="26">
                  <c:v>1166.8</c:v>
                </c:pt>
                <c:pt idx="27">
                  <c:v>1210</c:v>
                </c:pt>
                <c:pt idx="28">
                  <c:v>1253.2</c:v>
                </c:pt>
                <c:pt idx="29">
                  <c:v>1296.4000000000001</c:v>
                </c:pt>
                <c:pt idx="30">
                  <c:v>1339.6</c:v>
                </c:pt>
                <c:pt idx="31">
                  <c:v>1382.8</c:v>
                </c:pt>
                <c:pt idx="32">
                  <c:v>1426</c:v>
                </c:pt>
                <c:pt idx="33">
                  <c:v>1469.3</c:v>
                </c:pt>
                <c:pt idx="34">
                  <c:v>1512.5</c:v>
                </c:pt>
                <c:pt idx="35">
                  <c:v>1555.7</c:v>
                </c:pt>
                <c:pt idx="36">
                  <c:v>1598.9</c:v>
                </c:pt>
                <c:pt idx="37">
                  <c:v>1642.1</c:v>
                </c:pt>
                <c:pt idx="38">
                  <c:v>1685.3</c:v>
                </c:pt>
                <c:pt idx="39">
                  <c:v>1728.5</c:v>
                </c:pt>
                <c:pt idx="40">
                  <c:v>1771.8</c:v>
                </c:pt>
                <c:pt idx="41">
                  <c:v>1815</c:v>
                </c:pt>
                <c:pt idx="42">
                  <c:v>1858.2</c:v>
                </c:pt>
                <c:pt idx="43">
                  <c:v>1901.4</c:v>
                </c:pt>
                <c:pt idx="44">
                  <c:v>1944.6</c:v>
                </c:pt>
                <c:pt idx="45">
                  <c:v>1987.8</c:v>
                </c:pt>
                <c:pt idx="46">
                  <c:v>2031</c:v>
                </c:pt>
                <c:pt idx="47">
                  <c:v>2074.3000000000002</c:v>
                </c:pt>
                <c:pt idx="48">
                  <c:v>2117.5</c:v>
                </c:pt>
                <c:pt idx="49">
                  <c:v>2160.6999999999998</c:v>
                </c:pt>
                <c:pt idx="50">
                  <c:v>2203.9</c:v>
                </c:pt>
                <c:pt idx="51">
                  <c:v>2247.1</c:v>
                </c:pt>
                <c:pt idx="52">
                  <c:v>2290.3000000000002</c:v>
                </c:pt>
                <c:pt idx="53">
                  <c:v>2333.5</c:v>
                </c:pt>
                <c:pt idx="54">
                  <c:v>2376.6999999999998</c:v>
                </c:pt>
                <c:pt idx="55">
                  <c:v>2420</c:v>
                </c:pt>
                <c:pt idx="56">
                  <c:v>2463.1999999999998</c:v>
                </c:pt>
                <c:pt idx="57">
                  <c:v>2506.4</c:v>
                </c:pt>
                <c:pt idx="58">
                  <c:v>2549.6</c:v>
                </c:pt>
                <c:pt idx="59">
                  <c:v>2592.8000000000002</c:v>
                </c:pt>
                <c:pt idx="60">
                  <c:v>2636</c:v>
                </c:pt>
                <c:pt idx="61">
                  <c:v>2679.2</c:v>
                </c:pt>
                <c:pt idx="62">
                  <c:v>2722.5</c:v>
                </c:pt>
                <c:pt idx="63">
                  <c:v>2765.7</c:v>
                </c:pt>
                <c:pt idx="64">
                  <c:v>2808.9</c:v>
                </c:pt>
                <c:pt idx="65">
                  <c:v>2852.1</c:v>
                </c:pt>
                <c:pt idx="66">
                  <c:v>2895.3</c:v>
                </c:pt>
                <c:pt idx="67">
                  <c:v>2938.5</c:v>
                </c:pt>
                <c:pt idx="68">
                  <c:v>2981.7</c:v>
                </c:pt>
                <c:pt idx="69">
                  <c:v>3025</c:v>
                </c:pt>
                <c:pt idx="70">
                  <c:v>3068.2</c:v>
                </c:pt>
                <c:pt idx="71">
                  <c:v>3111.4</c:v>
                </c:pt>
                <c:pt idx="72">
                  <c:v>3154.6</c:v>
                </c:pt>
                <c:pt idx="73">
                  <c:v>3197.8</c:v>
                </c:pt>
                <c:pt idx="74">
                  <c:v>3241</c:v>
                </c:pt>
                <c:pt idx="75">
                  <c:v>3284.2</c:v>
                </c:pt>
                <c:pt idx="76">
                  <c:v>3327.4</c:v>
                </c:pt>
                <c:pt idx="77">
                  <c:v>3370.7</c:v>
                </c:pt>
                <c:pt idx="78">
                  <c:v>3413.9</c:v>
                </c:pt>
                <c:pt idx="79">
                  <c:v>3457.1</c:v>
                </c:pt>
                <c:pt idx="80">
                  <c:v>3500.3</c:v>
                </c:pt>
                <c:pt idx="81">
                  <c:v>3543.5</c:v>
                </c:pt>
                <c:pt idx="82">
                  <c:v>3586.7</c:v>
                </c:pt>
                <c:pt idx="83">
                  <c:v>3629.9</c:v>
                </c:pt>
                <c:pt idx="84">
                  <c:v>3673.2</c:v>
                </c:pt>
                <c:pt idx="85">
                  <c:v>3716.4</c:v>
                </c:pt>
                <c:pt idx="86">
                  <c:v>3759.6</c:v>
                </c:pt>
                <c:pt idx="87">
                  <c:v>3802.8</c:v>
                </c:pt>
                <c:pt idx="88">
                  <c:v>3846</c:v>
                </c:pt>
                <c:pt idx="89">
                  <c:v>3889.2</c:v>
                </c:pt>
                <c:pt idx="90">
                  <c:v>3932.4</c:v>
                </c:pt>
                <c:pt idx="91">
                  <c:v>3975.6</c:v>
                </c:pt>
                <c:pt idx="92">
                  <c:v>4018.9</c:v>
                </c:pt>
                <c:pt idx="93">
                  <c:v>4062.1</c:v>
                </c:pt>
                <c:pt idx="94">
                  <c:v>4105.3</c:v>
                </c:pt>
                <c:pt idx="95">
                  <c:v>4148.5</c:v>
                </c:pt>
                <c:pt idx="96">
                  <c:v>4191.7</c:v>
                </c:pt>
                <c:pt idx="97">
                  <c:v>4234.8999999999996</c:v>
                </c:pt>
                <c:pt idx="98">
                  <c:v>4278.1000000000004</c:v>
                </c:pt>
                <c:pt idx="99">
                  <c:v>4321.3999999999996</c:v>
                </c:pt>
                <c:pt idx="100">
                  <c:v>4364.6000000000004</c:v>
                </c:pt>
                <c:pt idx="101">
                  <c:v>4407.8</c:v>
                </c:pt>
                <c:pt idx="102">
                  <c:v>4451</c:v>
                </c:pt>
                <c:pt idx="103">
                  <c:v>4494.2</c:v>
                </c:pt>
                <c:pt idx="104">
                  <c:v>4537.3999999999996</c:v>
                </c:pt>
                <c:pt idx="105">
                  <c:v>4580.6000000000004</c:v>
                </c:pt>
                <c:pt idx="106">
                  <c:v>4623.8999999999996</c:v>
                </c:pt>
                <c:pt idx="107">
                  <c:v>4667.1000000000004</c:v>
                </c:pt>
                <c:pt idx="108">
                  <c:v>4710.3</c:v>
                </c:pt>
                <c:pt idx="109">
                  <c:v>4753.5</c:v>
                </c:pt>
                <c:pt idx="110">
                  <c:v>4796.7</c:v>
                </c:pt>
                <c:pt idx="111">
                  <c:v>4839.8999999999996</c:v>
                </c:pt>
                <c:pt idx="112">
                  <c:v>4883.1000000000004</c:v>
                </c:pt>
                <c:pt idx="113">
                  <c:v>4926.3</c:v>
                </c:pt>
                <c:pt idx="114">
                  <c:v>4969.6000000000004</c:v>
                </c:pt>
                <c:pt idx="115">
                  <c:v>5012.8</c:v>
                </c:pt>
                <c:pt idx="116">
                  <c:v>5056</c:v>
                </c:pt>
                <c:pt idx="117">
                  <c:v>5099.2</c:v>
                </c:pt>
                <c:pt idx="118">
                  <c:v>5142.3999999999996</c:v>
                </c:pt>
                <c:pt idx="119">
                  <c:v>5185.6000000000004</c:v>
                </c:pt>
                <c:pt idx="120">
                  <c:v>5228.8</c:v>
                </c:pt>
                <c:pt idx="121">
                  <c:v>5272.1</c:v>
                </c:pt>
                <c:pt idx="122">
                  <c:v>5315.3</c:v>
                </c:pt>
                <c:pt idx="123">
                  <c:v>5358.5</c:v>
                </c:pt>
                <c:pt idx="124">
                  <c:v>5401.7</c:v>
                </c:pt>
                <c:pt idx="125">
                  <c:v>5444.9</c:v>
                </c:pt>
                <c:pt idx="126">
                  <c:v>5488.1</c:v>
                </c:pt>
                <c:pt idx="127">
                  <c:v>5531.3</c:v>
                </c:pt>
                <c:pt idx="128">
                  <c:v>5574.6</c:v>
                </c:pt>
                <c:pt idx="129">
                  <c:v>5617.8</c:v>
                </c:pt>
                <c:pt idx="130">
                  <c:v>5661</c:v>
                </c:pt>
                <c:pt idx="131">
                  <c:v>5704.2</c:v>
                </c:pt>
                <c:pt idx="132">
                  <c:v>5747.4</c:v>
                </c:pt>
                <c:pt idx="133">
                  <c:v>5790.6</c:v>
                </c:pt>
                <c:pt idx="134">
                  <c:v>5833.8</c:v>
                </c:pt>
                <c:pt idx="135">
                  <c:v>5877</c:v>
                </c:pt>
                <c:pt idx="136">
                  <c:v>5920.3</c:v>
                </c:pt>
                <c:pt idx="137">
                  <c:v>5963.5</c:v>
                </c:pt>
                <c:pt idx="138">
                  <c:v>6006.7</c:v>
                </c:pt>
                <c:pt idx="139">
                  <c:v>6049.9</c:v>
                </c:pt>
                <c:pt idx="140">
                  <c:v>6093.1</c:v>
                </c:pt>
                <c:pt idx="141">
                  <c:v>6136.3</c:v>
                </c:pt>
                <c:pt idx="142">
                  <c:v>6179.5</c:v>
                </c:pt>
                <c:pt idx="143">
                  <c:v>6222.8</c:v>
                </c:pt>
                <c:pt idx="144">
                  <c:v>6266</c:v>
                </c:pt>
                <c:pt idx="145">
                  <c:v>6309.2</c:v>
                </c:pt>
                <c:pt idx="146">
                  <c:v>6352.4</c:v>
                </c:pt>
                <c:pt idx="147">
                  <c:v>6395.6</c:v>
                </c:pt>
                <c:pt idx="148">
                  <c:v>6438.8</c:v>
                </c:pt>
                <c:pt idx="149">
                  <c:v>6482</c:v>
                </c:pt>
                <c:pt idx="150">
                  <c:v>6525.2</c:v>
                </c:pt>
                <c:pt idx="151">
                  <c:v>6568.5</c:v>
                </c:pt>
                <c:pt idx="152">
                  <c:v>6611.7</c:v>
                </c:pt>
                <c:pt idx="153">
                  <c:v>6654.9</c:v>
                </c:pt>
                <c:pt idx="154">
                  <c:v>6698.1</c:v>
                </c:pt>
                <c:pt idx="155">
                  <c:v>6741.3</c:v>
                </c:pt>
                <c:pt idx="156">
                  <c:v>6784.5</c:v>
                </c:pt>
                <c:pt idx="157">
                  <c:v>6827.7</c:v>
                </c:pt>
                <c:pt idx="158">
                  <c:v>6871</c:v>
                </c:pt>
                <c:pt idx="159">
                  <c:v>6914.2</c:v>
                </c:pt>
                <c:pt idx="160">
                  <c:v>6957.4</c:v>
                </c:pt>
                <c:pt idx="161">
                  <c:v>7000.6</c:v>
                </c:pt>
                <c:pt idx="162">
                  <c:v>7043.8</c:v>
                </c:pt>
                <c:pt idx="163">
                  <c:v>7087</c:v>
                </c:pt>
                <c:pt idx="164">
                  <c:v>7130.2</c:v>
                </c:pt>
                <c:pt idx="165">
                  <c:v>7173.5</c:v>
                </c:pt>
                <c:pt idx="166">
                  <c:v>7216.7</c:v>
                </c:pt>
                <c:pt idx="167">
                  <c:v>7259.9</c:v>
                </c:pt>
                <c:pt idx="168">
                  <c:v>7303.1</c:v>
                </c:pt>
                <c:pt idx="169">
                  <c:v>7346.3</c:v>
                </c:pt>
                <c:pt idx="170">
                  <c:v>7389.5</c:v>
                </c:pt>
                <c:pt idx="171">
                  <c:v>7432.7</c:v>
                </c:pt>
                <c:pt idx="172">
                  <c:v>7475.9</c:v>
                </c:pt>
                <c:pt idx="173">
                  <c:v>7519.2</c:v>
                </c:pt>
                <c:pt idx="174">
                  <c:v>7562.4</c:v>
                </c:pt>
                <c:pt idx="175">
                  <c:v>7605.6</c:v>
                </c:pt>
                <c:pt idx="176">
                  <c:v>7648.8</c:v>
                </c:pt>
                <c:pt idx="177">
                  <c:v>7692</c:v>
                </c:pt>
                <c:pt idx="178">
                  <c:v>7735.2</c:v>
                </c:pt>
                <c:pt idx="179">
                  <c:v>7778.4</c:v>
                </c:pt>
                <c:pt idx="180">
                  <c:v>7821.7</c:v>
                </c:pt>
                <c:pt idx="181">
                  <c:v>7864.9</c:v>
                </c:pt>
                <c:pt idx="182">
                  <c:v>7908.1</c:v>
                </c:pt>
                <c:pt idx="183">
                  <c:v>7951.3</c:v>
                </c:pt>
                <c:pt idx="184">
                  <c:v>7994.5</c:v>
                </c:pt>
                <c:pt idx="185">
                  <c:v>8037.7</c:v>
                </c:pt>
                <c:pt idx="186">
                  <c:v>8080.9</c:v>
                </c:pt>
                <c:pt idx="187">
                  <c:v>8124.2</c:v>
                </c:pt>
                <c:pt idx="188">
                  <c:v>8167.4</c:v>
                </c:pt>
                <c:pt idx="189">
                  <c:v>8210.6</c:v>
                </c:pt>
                <c:pt idx="190">
                  <c:v>8253.7999999999993</c:v>
                </c:pt>
                <c:pt idx="191">
                  <c:v>8297</c:v>
                </c:pt>
                <c:pt idx="192">
                  <c:v>8340.2000000000007</c:v>
                </c:pt>
                <c:pt idx="193">
                  <c:v>8383.4</c:v>
                </c:pt>
                <c:pt idx="194">
                  <c:v>8426.6</c:v>
                </c:pt>
                <c:pt idx="195">
                  <c:v>8469.9</c:v>
                </c:pt>
                <c:pt idx="196">
                  <c:v>8513.1</c:v>
                </c:pt>
                <c:pt idx="197">
                  <c:v>8556.2999999999993</c:v>
                </c:pt>
                <c:pt idx="198">
                  <c:v>8599.5</c:v>
                </c:pt>
                <c:pt idx="199">
                  <c:v>8642.7000000000007</c:v>
                </c:pt>
                <c:pt idx="200">
                  <c:v>8685.9</c:v>
                </c:pt>
                <c:pt idx="201">
                  <c:v>8729.1</c:v>
                </c:pt>
                <c:pt idx="202">
                  <c:v>8772.4</c:v>
                </c:pt>
                <c:pt idx="203">
                  <c:v>8815.6</c:v>
                </c:pt>
                <c:pt idx="204">
                  <c:v>8858.7999999999993</c:v>
                </c:pt>
                <c:pt idx="205">
                  <c:v>8902</c:v>
                </c:pt>
                <c:pt idx="206">
                  <c:v>8945.2000000000007</c:v>
                </c:pt>
                <c:pt idx="207">
                  <c:v>8988.4</c:v>
                </c:pt>
                <c:pt idx="208">
                  <c:v>9031.6</c:v>
                </c:pt>
                <c:pt idx="209">
                  <c:v>9074.9</c:v>
                </c:pt>
                <c:pt idx="210">
                  <c:v>9118.1</c:v>
                </c:pt>
                <c:pt idx="211">
                  <c:v>9161.2999999999993</c:v>
                </c:pt>
                <c:pt idx="212">
                  <c:v>9204.5</c:v>
                </c:pt>
                <c:pt idx="213">
                  <c:v>9247.7000000000007</c:v>
                </c:pt>
                <c:pt idx="214">
                  <c:v>9290.9</c:v>
                </c:pt>
                <c:pt idx="215">
                  <c:v>9334.1</c:v>
                </c:pt>
                <c:pt idx="216">
                  <c:v>9377.2999999999993</c:v>
                </c:pt>
                <c:pt idx="217">
                  <c:v>9420.6</c:v>
                </c:pt>
                <c:pt idx="218">
                  <c:v>9463.7999999999993</c:v>
                </c:pt>
                <c:pt idx="219">
                  <c:v>9507</c:v>
                </c:pt>
                <c:pt idx="220">
                  <c:v>9550.2000000000007</c:v>
                </c:pt>
                <c:pt idx="221">
                  <c:v>9593.4</c:v>
                </c:pt>
                <c:pt idx="222">
                  <c:v>9636.6</c:v>
                </c:pt>
                <c:pt idx="223">
                  <c:v>9679.7999999999993</c:v>
                </c:pt>
                <c:pt idx="224">
                  <c:v>9723.1</c:v>
                </c:pt>
                <c:pt idx="225">
                  <c:v>9766.2999999999993</c:v>
                </c:pt>
                <c:pt idx="226">
                  <c:v>9809.5</c:v>
                </c:pt>
                <c:pt idx="227">
                  <c:v>9852.7000000000007</c:v>
                </c:pt>
                <c:pt idx="228">
                  <c:v>9895.9</c:v>
                </c:pt>
                <c:pt idx="229">
                  <c:v>9939.1</c:v>
                </c:pt>
                <c:pt idx="230">
                  <c:v>9982.2999999999993</c:v>
                </c:pt>
                <c:pt idx="231">
                  <c:v>10026</c:v>
                </c:pt>
                <c:pt idx="232">
                  <c:v>10069</c:v>
                </c:pt>
                <c:pt idx="233">
                  <c:v>10112</c:v>
                </c:pt>
                <c:pt idx="234">
                  <c:v>10155</c:v>
                </c:pt>
                <c:pt idx="235">
                  <c:v>10198</c:v>
                </c:pt>
                <c:pt idx="236">
                  <c:v>10242</c:v>
                </c:pt>
                <c:pt idx="237">
                  <c:v>10285</c:v>
                </c:pt>
                <c:pt idx="238">
                  <c:v>10328</c:v>
                </c:pt>
                <c:pt idx="239">
                  <c:v>10371</c:v>
                </c:pt>
                <c:pt idx="240">
                  <c:v>10414</c:v>
                </c:pt>
                <c:pt idx="241">
                  <c:v>10458</c:v>
                </c:pt>
                <c:pt idx="242">
                  <c:v>10501</c:v>
                </c:pt>
                <c:pt idx="243">
                  <c:v>10544</c:v>
                </c:pt>
                <c:pt idx="244">
                  <c:v>10587</c:v>
                </c:pt>
                <c:pt idx="245">
                  <c:v>10631</c:v>
                </c:pt>
                <c:pt idx="246">
                  <c:v>10674</c:v>
                </c:pt>
                <c:pt idx="247">
                  <c:v>10717</c:v>
                </c:pt>
                <c:pt idx="248">
                  <c:v>10760</c:v>
                </c:pt>
                <c:pt idx="249">
                  <c:v>10803</c:v>
                </c:pt>
                <c:pt idx="250">
                  <c:v>10847</c:v>
                </c:pt>
                <c:pt idx="251">
                  <c:v>10890</c:v>
                </c:pt>
                <c:pt idx="252">
                  <c:v>10933</c:v>
                </c:pt>
                <c:pt idx="253">
                  <c:v>10976</c:v>
                </c:pt>
                <c:pt idx="254">
                  <c:v>11019</c:v>
                </c:pt>
                <c:pt idx="255">
                  <c:v>11063</c:v>
                </c:pt>
                <c:pt idx="256">
                  <c:v>11106</c:v>
                </c:pt>
                <c:pt idx="257">
                  <c:v>11149</c:v>
                </c:pt>
                <c:pt idx="258">
                  <c:v>11192</c:v>
                </c:pt>
                <c:pt idx="259">
                  <c:v>11236</c:v>
                </c:pt>
                <c:pt idx="260">
                  <c:v>11279</c:v>
                </c:pt>
                <c:pt idx="261">
                  <c:v>11322</c:v>
                </c:pt>
                <c:pt idx="262">
                  <c:v>11365</c:v>
                </c:pt>
                <c:pt idx="263">
                  <c:v>11408</c:v>
                </c:pt>
                <c:pt idx="264">
                  <c:v>11452</c:v>
                </c:pt>
                <c:pt idx="265">
                  <c:v>11495</c:v>
                </c:pt>
                <c:pt idx="266">
                  <c:v>11538</c:v>
                </c:pt>
                <c:pt idx="267">
                  <c:v>11581</c:v>
                </c:pt>
                <c:pt idx="268">
                  <c:v>11624</c:v>
                </c:pt>
                <c:pt idx="269">
                  <c:v>11668</c:v>
                </c:pt>
                <c:pt idx="270">
                  <c:v>11711</c:v>
                </c:pt>
                <c:pt idx="271">
                  <c:v>11754</c:v>
                </c:pt>
                <c:pt idx="272">
                  <c:v>11797</c:v>
                </c:pt>
                <c:pt idx="273">
                  <c:v>11841</c:v>
                </c:pt>
                <c:pt idx="274">
                  <c:v>11884</c:v>
                </c:pt>
                <c:pt idx="275">
                  <c:v>11927</c:v>
                </c:pt>
                <c:pt idx="276">
                  <c:v>11970</c:v>
                </c:pt>
                <c:pt idx="277">
                  <c:v>12013</c:v>
                </c:pt>
                <c:pt idx="278">
                  <c:v>12057</c:v>
                </c:pt>
                <c:pt idx="279">
                  <c:v>12100</c:v>
                </c:pt>
                <c:pt idx="280">
                  <c:v>12143</c:v>
                </c:pt>
                <c:pt idx="281">
                  <c:v>12186</c:v>
                </c:pt>
                <c:pt idx="282">
                  <c:v>12229</c:v>
                </c:pt>
                <c:pt idx="283">
                  <c:v>12273</c:v>
                </c:pt>
                <c:pt idx="284">
                  <c:v>12316</c:v>
                </c:pt>
                <c:pt idx="285">
                  <c:v>12359</c:v>
                </c:pt>
                <c:pt idx="286">
                  <c:v>12402</c:v>
                </c:pt>
                <c:pt idx="287">
                  <c:v>12446</c:v>
                </c:pt>
                <c:pt idx="288">
                  <c:v>12489</c:v>
                </c:pt>
                <c:pt idx="289">
                  <c:v>12532</c:v>
                </c:pt>
                <c:pt idx="290">
                  <c:v>12575</c:v>
                </c:pt>
                <c:pt idx="291">
                  <c:v>12618</c:v>
                </c:pt>
                <c:pt idx="292">
                  <c:v>12662</c:v>
                </c:pt>
                <c:pt idx="293">
                  <c:v>12705</c:v>
                </c:pt>
                <c:pt idx="294">
                  <c:v>12748</c:v>
                </c:pt>
                <c:pt idx="295">
                  <c:v>12791</c:v>
                </c:pt>
                <c:pt idx="296">
                  <c:v>12834</c:v>
                </c:pt>
                <c:pt idx="297">
                  <c:v>12878</c:v>
                </c:pt>
                <c:pt idx="298">
                  <c:v>12921</c:v>
                </c:pt>
                <c:pt idx="299">
                  <c:v>12964</c:v>
                </c:pt>
                <c:pt idx="300">
                  <c:v>13007</c:v>
                </c:pt>
                <c:pt idx="301">
                  <c:v>13050</c:v>
                </c:pt>
                <c:pt idx="302">
                  <c:v>13094</c:v>
                </c:pt>
                <c:pt idx="303">
                  <c:v>13137</c:v>
                </c:pt>
                <c:pt idx="304">
                  <c:v>13180</c:v>
                </c:pt>
                <c:pt idx="305">
                  <c:v>13223</c:v>
                </c:pt>
                <c:pt idx="306">
                  <c:v>13267</c:v>
                </c:pt>
                <c:pt idx="307">
                  <c:v>13310</c:v>
                </c:pt>
                <c:pt idx="308">
                  <c:v>13353</c:v>
                </c:pt>
                <c:pt idx="309">
                  <c:v>13396</c:v>
                </c:pt>
                <c:pt idx="310">
                  <c:v>13439</c:v>
                </c:pt>
                <c:pt idx="311">
                  <c:v>13483</c:v>
                </c:pt>
                <c:pt idx="312">
                  <c:v>13526</c:v>
                </c:pt>
                <c:pt idx="313">
                  <c:v>13569</c:v>
                </c:pt>
                <c:pt idx="314">
                  <c:v>13612</c:v>
                </c:pt>
                <c:pt idx="315">
                  <c:v>13655</c:v>
                </c:pt>
                <c:pt idx="316">
                  <c:v>13699</c:v>
                </c:pt>
                <c:pt idx="317">
                  <c:v>13742</c:v>
                </c:pt>
                <c:pt idx="318">
                  <c:v>13785</c:v>
                </c:pt>
                <c:pt idx="319">
                  <c:v>13828</c:v>
                </c:pt>
                <c:pt idx="320">
                  <c:v>13872</c:v>
                </c:pt>
                <c:pt idx="321">
                  <c:v>13915</c:v>
                </c:pt>
                <c:pt idx="322">
                  <c:v>13958</c:v>
                </c:pt>
                <c:pt idx="323">
                  <c:v>14001</c:v>
                </c:pt>
                <c:pt idx="324">
                  <c:v>14044</c:v>
                </c:pt>
                <c:pt idx="325">
                  <c:v>14088</c:v>
                </c:pt>
                <c:pt idx="326">
                  <c:v>14131</c:v>
                </c:pt>
                <c:pt idx="327">
                  <c:v>14174</c:v>
                </c:pt>
                <c:pt idx="328">
                  <c:v>14217</c:v>
                </c:pt>
                <c:pt idx="329">
                  <c:v>14260</c:v>
                </c:pt>
                <c:pt idx="330">
                  <c:v>14304</c:v>
                </c:pt>
                <c:pt idx="331">
                  <c:v>14347</c:v>
                </c:pt>
                <c:pt idx="332">
                  <c:v>14390</c:v>
                </c:pt>
                <c:pt idx="333">
                  <c:v>14433</c:v>
                </c:pt>
                <c:pt idx="334">
                  <c:v>14477</c:v>
                </c:pt>
                <c:pt idx="335">
                  <c:v>14520</c:v>
                </c:pt>
                <c:pt idx="336">
                  <c:v>14563</c:v>
                </c:pt>
                <c:pt idx="337">
                  <c:v>14606</c:v>
                </c:pt>
                <c:pt idx="338">
                  <c:v>14649</c:v>
                </c:pt>
                <c:pt idx="339">
                  <c:v>14693</c:v>
                </c:pt>
                <c:pt idx="340">
                  <c:v>14736</c:v>
                </c:pt>
                <c:pt idx="341">
                  <c:v>14779</c:v>
                </c:pt>
                <c:pt idx="342">
                  <c:v>14822</c:v>
                </c:pt>
                <c:pt idx="343">
                  <c:v>14865</c:v>
                </c:pt>
                <c:pt idx="344">
                  <c:v>14909</c:v>
                </c:pt>
                <c:pt idx="345">
                  <c:v>14952</c:v>
                </c:pt>
                <c:pt idx="346">
                  <c:v>14995</c:v>
                </c:pt>
                <c:pt idx="347">
                  <c:v>15038</c:v>
                </c:pt>
                <c:pt idx="348">
                  <c:v>15082</c:v>
                </c:pt>
                <c:pt idx="349">
                  <c:v>15125</c:v>
                </c:pt>
                <c:pt idx="350">
                  <c:v>15168</c:v>
                </c:pt>
                <c:pt idx="351">
                  <c:v>15211</c:v>
                </c:pt>
                <c:pt idx="352">
                  <c:v>15254</c:v>
                </c:pt>
                <c:pt idx="353">
                  <c:v>15298</c:v>
                </c:pt>
                <c:pt idx="354">
                  <c:v>15341</c:v>
                </c:pt>
                <c:pt idx="355">
                  <c:v>15384</c:v>
                </c:pt>
                <c:pt idx="356">
                  <c:v>15427</c:v>
                </c:pt>
                <c:pt idx="357">
                  <c:v>15470</c:v>
                </c:pt>
                <c:pt idx="358">
                  <c:v>15514</c:v>
                </c:pt>
                <c:pt idx="359">
                  <c:v>15557</c:v>
                </c:pt>
                <c:pt idx="360">
                  <c:v>15600</c:v>
                </c:pt>
                <c:pt idx="361">
                  <c:v>15643</c:v>
                </c:pt>
                <c:pt idx="362">
                  <c:v>15687</c:v>
                </c:pt>
                <c:pt idx="363">
                  <c:v>15730</c:v>
                </c:pt>
                <c:pt idx="364">
                  <c:v>15773</c:v>
                </c:pt>
                <c:pt idx="365">
                  <c:v>15816</c:v>
                </c:pt>
                <c:pt idx="366">
                  <c:v>15859</c:v>
                </c:pt>
                <c:pt idx="367">
                  <c:v>15903</c:v>
                </c:pt>
                <c:pt idx="368">
                  <c:v>15946</c:v>
                </c:pt>
                <c:pt idx="369">
                  <c:v>15989</c:v>
                </c:pt>
                <c:pt idx="370">
                  <c:v>16032</c:v>
                </c:pt>
                <c:pt idx="371">
                  <c:v>16075</c:v>
                </c:pt>
                <c:pt idx="372">
                  <c:v>16119</c:v>
                </c:pt>
                <c:pt idx="373">
                  <c:v>16162</c:v>
                </c:pt>
                <c:pt idx="374">
                  <c:v>16205</c:v>
                </c:pt>
                <c:pt idx="375">
                  <c:v>16248</c:v>
                </c:pt>
                <c:pt idx="376">
                  <c:v>16292</c:v>
                </c:pt>
                <c:pt idx="377">
                  <c:v>16335</c:v>
                </c:pt>
                <c:pt idx="378">
                  <c:v>16378</c:v>
                </c:pt>
                <c:pt idx="379">
                  <c:v>16421</c:v>
                </c:pt>
                <c:pt idx="380">
                  <c:v>16464</c:v>
                </c:pt>
                <c:pt idx="381">
                  <c:v>16508</c:v>
                </c:pt>
                <c:pt idx="382">
                  <c:v>16551</c:v>
                </c:pt>
                <c:pt idx="383">
                  <c:v>16594</c:v>
                </c:pt>
                <c:pt idx="384">
                  <c:v>16637</c:v>
                </c:pt>
                <c:pt idx="385">
                  <c:v>16680</c:v>
                </c:pt>
                <c:pt idx="386">
                  <c:v>16724</c:v>
                </c:pt>
                <c:pt idx="387">
                  <c:v>16767</c:v>
                </c:pt>
                <c:pt idx="388">
                  <c:v>16810</c:v>
                </c:pt>
                <c:pt idx="389">
                  <c:v>16853</c:v>
                </c:pt>
                <c:pt idx="390">
                  <c:v>16897</c:v>
                </c:pt>
                <c:pt idx="391">
                  <c:v>16940</c:v>
                </c:pt>
                <c:pt idx="392">
                  <c:v>16983</c:v>
                </c:pt>
                <c:pt idx="393">
                  <c:v>17026</c:v>
                </c:pt>
                <c:pt idx="394">
                  <c:v>17069</c:v>
                </c:pt>
                <c:pt idx="395">
                  <c:v>17113</c:v>
                </c:pt>
                <c:pt idx="396">
                  <c:v>17156</c:v>
                </c:pt>
                <c:pt idx="397">
                  <c:v>17199</c:v>
                </c:pt>
                <c:pt idx="398">
                  <c:v>17242</c:v>
                </c:pt>
                <c:pt idx="399">
                  <c:v>17285</c:v>
                </c:pt>
                <c:pt idx="400">
                  <c:v>17329</c:v>
                </c:pt>
                <c:pt idx="401">
                  <c:v>17372</c:v>
                </c:pt>
                <c:pt idx="402">
                  <c:v>17415</c:v>
                </c:pt>
                <c:pt idx="403">
                  <c:v>17458</c:v>
                </c:pt>
                <c:pt idx="404">
                  <c:v>17501</c:v>
                </c:pt>
                <c:pt idx="405">
                  <c:v>17545</c:v>
                </c:pt>
                <c:pt idx="406">
                  <c:v>17588</c:v>
                </c:pt>
                <c:pt idx="407">
                  <c:v>17631</c:v>
                </c:pt>
                <c:pt idx="408">
                  <c:v>17674</c:v>
                </c:pt>
                <c:pt idx="409">
                  <c:v>17718</c:v>
                </c:pt>
                <c:pt idx="410">
                  <c:v>17761</c:v>
                </c:pt>
                <c:pt idx="411">
                  <c:v>17804</c:v>
                </c:pt>
                <c:pt idx="412">
                  <c:v>17847</c:v>
                </c:pt>
                <c:pt idx="413">
                  <c:v>17890</c:v>
                </c:pt>
                <c:pt idx="414">
                  <c:v>17934</c:v>
                </c:pt>
                <c:pt idx="415">
                  <c:v>17977</c:v>
                </c:pt>
                <c:pt idx="416">
                  <c:v>18020</c:v>
                </c:pt>
                <c:pt idx="417">
                  <c:v>18063</c:v>
                </c:pt>
                <c:pt idx="418">
                  <c:v>18106</c:v>
                </c:pt>
                <c:pt idx="419">
                  <c:v>18150</c:v>
                </c:pt>
                <c:pt idx="420">
                  <c:v>18193</c:v>
                </c:pt>
                <c:pt idx="421">
                  <c:v>18236</c:v>
                </c:pt>
                <c:pt idx="422">
                  <c:v>18279</c:v>
                </c:pt>
                <c:pt idx="423">
                  <c:v>18323</c:v>
                </c:pt>
                <c:pt idx="424">
                  <c:v>18366</c:v>
                </c:pt>
                <c:pt idx="425">
                  <c:v>18409</c:v>
                </c:pt>
                <c:pt idx="426">
                  <c:v>18452</c:v>
                </c:pt>
                <c:pt idx="427">
                  <c:v>18495</c:v>
                </c:pt>
                <c:pt idx="428">
                  <c:v>18539</c:v>
                </c:pt>
                <c:pt idx="429">
                  <c:v>18582</c:v>
                </c:pt>
                <c:pt idx="430">
                  <c:v>18625</c:v>
                </c:pt>
                <c:pt idx="431">
                  <c:v>18668</c:v>
                </c:pt>
                <c:pt idx="432">
                  <c:v>18711</c:v>
                </c:pt>
                <c:pt idx="433">
                  <c:v>18755</c:v>
                </c:pt>
                <c:pt idx="434">
                  <c:v>18798</c:v>
                </c:pt>
                <c:pt idx="435">
                  <c:v>18841</c:v>
                </c:pt>
                <c:pt idx="436">
                  <c:v>18884</c:v>
                </c:pt>
                <c:pt idx="437">
                  <c:v>18928</c:v>
                </c:pt>
                <c:pt idx="438">
                  <c:v>18971</c:v>
                </c:pt>
                <c:pt idx="439">
                  <c:v>19014</c:v>
                </c:pt>
                <c:pt idx="440">
                  <c:v>19057</c:v>
                </c:pt>
                <c:pt idx="441">
                  <c:v>19100</c:v>
                </c:pt>
                <c:pt idx="442">
                  <c:v>19144</c:v>
                </c:pt>
                <c:pt idx="443">
                  <c:v>19187</c:v>
                </c:pt>
                <c:pt idx="444">
                  <c:v>19230</c:v>
                </c:pt>
                <c:pt idx="445">
                  <c:v>19273</c:v>
                </c:pt>
                <c:pt idx="446">
                  <c:v>19316</c:v>
                </c:pt>
                <c:pt idx="447">
                  <c:v>19360</c:v>
                </c:pt>
                <c:pt idx="448">
                  <c:v>19403</c:v>
                </c:pt>
                <c:pt idx="449">
                  <c:v>19446</c:v>
                </c:pt>
                <c:pt idx="450">
                  <c:v>19489</c:v>
                </c:pt>
                <c:pt idx="451">
                  <c:v>19533</c:v>
                </c:pt>
                <c:pt idx="452">
                  <c:v>19576</c:v>
                </c:pt>
                <c:pt idx="453">
                  <c:v>19619</c:v>
                </c:pt>
                <c:pt idx="454">
                  <c:v>19662</c:v>
                </c:pt>
                <c:pt idx="455">
                  <c:v>19705</c:v>
                </c:pt>
                <c:pt idx="456">
                  <c:v>19749</c:v>
                </c:pt>
                <c:pt idx="457">
                  <c:v>19792</c:v>
                </c:pt>
                <c:pt idx="458">
                  <c:v>19835</c:v>
                </c:pt>
                <c:pt idx="459">
                  <c:v>19878</c:v>
                </c:pt>
                <c:pt idx="460">
                  <c:v>19921</c:v>
                </c:pt>
                <c:pt idx="461">
                  <c:v>19965</c:v>
                </c:pt>
                <c:pt idx="462">
                  <c:v>20008</c:v>
                </c:pt>
                <c:pt idx="463">
                  <c:v>20051</c:v>
                </c:pt>
                <c:pt idx="464">
                  <c:v>20094</c:v>
                </c:pt>
                <c:pt idx="465">
                  <c:v>20138</c:v>
                </c:pt>
                <c:pt idx="466">
                  <c:v>20181</c:v>
                </c:pt>
                <c:pt idx="467">
                  <c:v>20224</c:v>
                </c:pt>
                <c:pt idx="468">
                  <c:v>20267</c:v>
                </c:pt>
                <c:pt idx="469">
                  <c:v>20310</c:v>
                </c:pt>
                <c:pt idx="470">
                  <c:v>20354</c:v>
                </c:pt>
                <c:pt idx="471">
                  <c:v>20397</c:v>
                </c:pt>
                <c:pt idx="472">
                  <c:v>20440</c:v>
                </c:pt>
                <c:pt idx="473">
                  <c:v>20483</c:v>
                </c:pt>
                <c:pt idx="474">
                  <c:v>20526</c:v>
                </c:pt>
                <c:pt idx="475">
                  <c:v>20570</c:v>
                </c:pt>
                <c:pt idx="476">
                  <c:v>20613</c:v>
                </c:pt>
                <c:pt idx="477">
                  <c:v>20656</c:v>
                </c:pt>
                <c:pt idx="478">
                  <c:v>20699</c:v>
                </c:pt>
                <c:pt idx="479">
                  <c:v>20743</c:v>
                </c:pt>
                <c:pt idx="480">
                  <c:v>20786</c:v>
                </c:pt>
                <c:pt idx="481">
                  <c:v>20829</c:v>
                </c:pt>
                <c:pt idx="482">
                  <c:v>20872</c:v>
                </c:pt>
                <c:pt idx="483">
                  <c:v>20915</c:v>
                </c:pt>
                <c:pt idx="484">
                  <c:v>20959</c:v>
                </c:pt>
                <c:pt idx="485">
                  <c:v>21002</c:v>
                </c:pt>
                <c:pt idx="486">
                  <c:v>21045</c:v>
                </c:pt>
                <c:pt idx="487">
                  <c:v>21088</c:v>
                </c:pt>
                <c:pt idx="488">
                  <c:v>21131</c:v>
                </c:pt>
                <c:pt idx="489">
                  <c:v>21175</c:v>
                </c:pt>
                <c:pt idx="490">
                  <c:v>21218</c:v>
                </c:pt>
                <c:pt idx="491">
                  <c:v>21261</c:v>
                </c:pt>
                <c:pt idx="492">
                  <c:v>21304</c:v>
                </c:pt>
                <c:pt idx="493">
                  <c:v>21348</c:v>
                </c:pt>
                <c:pt idx="494">
                  <c:v>21391</c:v>
                </c:pt>
                <c:pt idx="495">
                  <c:v>21434</c:v>
                </c:pt>
                <c:pt idx="496">
                  <c:v>21477</c:v>
                </c:pt>
                <c:pt idx="497">
                  <c:v>21520</c:v>
                </c:pt>
                <c:pt idx="498">
                  <c:v>21564</c:v>
                </c:pt>
                <c:pt idx="499">
                  <c:v>21607</c:v>
                </c:pt>
              </c:numCache>
            </c:numRef>
          </c:xVal>
          <c:yVal>
            <c:numRef>
              <c:f>'include 10000'!$AK$18:$AK$517</c:f>
              <c:numCache>
                <c:formatCode>0.00E+00</c:formatCode>
                <c:ptCount val="500"/>
                <c:pt idx="0">
                  <c:v>6.0938999999999997E-63</c:v>
                </c:pt>
                <c:pt idx="1">
                  <c:v>1.8257999999999999E-62</c:v>
                </c:pt>
                <c:pt idx="2">
                  <c:v>4.2537E-62</c:v>
                </c:pt>
                <c:pt idx="3">
                  <c:v>9.1001999999999996E-62</c:v>
                </c:pt>
                <c:pt idx="4">
                  <c:v>1.8774000000000001E-61</c:v>
                </c:pt>
                <c:pt idx="5">
                  <c:v>3.8083999999999997E-61</c:v>
                </c:pt>
                <c:pt idx="6">
                  <c:v>7.6628000000000002E-61</c:v>
                </c:pt>
                <c:pt idx="7">
                  <c:v>1.5357000000000001E-60</c:v>
                </c:pt>
                <c:pt idx="8">
                  <c:v>3.0714000000000003E-60</c:v>
                </c:pt>
                <c:pt idx="9">
                  <c:v>6.1369E-60</c:v>
                </c:pt>
                <c:pt idx="10">
                  <c:v>1.2256E-59</c:v>
                </c:pt>
                <c:pt idx="11">
                  <c:v>2.4469999999999999E-59</c:v>
                </c:pt>
                <c:pt idx="12">
                  <c:v>4.8851000000000004E-59</c:v>
                </c:pt>
                <c:pt idx="13">
                  <c:v>9.7516000000000006E-59</c:v>
                </c:pt>
                <c:pt idx="14">
                  <c:v>1.9466000000000001E-58</c:v>
                </c:pt>
                <c:pt idx="15">
                  <c:v>3.8855999999999999E-58</c:v>
                </c:pt>
                <c:pt idx="16">
                  <c:v>7.7561000000000005E-58</c:v>
                </c:pt>
                <c:pt idx="17">
                  <c:v>1.5481999999999999E-57</c:v>
                </c:pt>
                <c:pt idx="18">
                  <c:v>3.0902999999999999E-57</c:v>
                </c:pt>
                <c:pt idx="19">
                  <c:v>6.1686000000000002E-57</c:v>
                </c:pt>
                <c:pt idx="20">
                  <c:v>1.2313000000000001E-56</c:v>
                </c:pt>
                <c:pt idx="21">
                  <c:v>2.4577999999999999E-56</c:v>
                </c:pt>
                <c:pt idx="22">
                  <c:v>4.906E-56</c:v>
                </c:pt>
                <c:pt idx="23">
                  <c:v>9.7928000000000006E-56</c:v>
                </c:pt>
                <c:pt idx="24">
                  <c:v>1.9547E-55</c:v>
                </c:pt>
                <c:pt idx="25">
                  <c:v>3.9017999999999997E-55</c:v>
                </c:pt>
                <c:pt idx="26">
                  <c:v>7.7884000000000004E-55</c:v>
                </c:pt>
                <c:pt idx="27">
                  <c:v>1.5545999999999999E-54</c:v>
                </c:pt>
                <c:pt idx="28">
                  <c:v>3.1031999999999998E-54</c:v>
                </c:pt>
                <c:pt idx="29">
                  <c:v>6.1943000000000004E-54</c:v>
                </c:pt>
                <c:pt idx="30">
                  <c:v>1.2364E-53</c:v>
                </c:pt>
                <c:pt idx="31">
                  <c:v>2.4679999999999999E-53</c:v>
                </c:pt>
                <c:pt idx="32">
                  <c:v>4.9263999999999996E-53</c:v>
                </c:pt>
                <c:pt idx="33">
                  <c:v>9.8336000000000007E-53</c:v>
                </c:pt>
                <c:pt idx="34">
                  <c:v>1.9629E-52</c:v>
                </c:pt>
                <c:pt idx="35">
                  <c:v>3.9180999999999999E-52</c:v>
                </c:pt>
                <c:pt idx="36">
                  <c:v>7.8207999999999999E-52</c:v>
                </c:pt>
                <c:pt idx="37">
                  <c:v>1.5611E-51</c:v>
                </c:pt>
                <c:pt idx="38">
                  <c:v>3.1161000000000001E-51</c:v>
                </c:pt>
                <c:pt idx="39">
                  <c:v>6.2200000000000005E-51</c:v>
                </c:pt>
                <c:pt idx="40">
                  <c:v>1.2416E-50</c:v>
                </c:pt>
                <c:pt idx="41">
                  <c:v>2.4783000000000002E-50</c:v>
                </c:pt>
                <c:pt idx="42">
                  <c:v>4.9468999999999996E-50</c:v>
                </c:pt>
                <c:pt idx="43">
                  <c:v>9.8745000000000006E-50</c:v>
                </c:pt>
                <c:pt idx="44">
                  <c:v>1.9709999999999999E-49</c:v>
                </c:pt>
                <c:pt idx="45">
                  <c:v>3.9343999999999997E-49</c:v>
                </c:pt>
                <c:pt idx="46">
                  <c:v>7.8534000000000003E-49</c:v>
                </c:pt>
                <c:pt idx="47">
                  <c:v>1.5675999999999999E-48</c:v>
                </c:pt>
                <c:pt idx="48">
                  <c:v>3.1291000000000001E-48</c:v>
                </c:pt>
                <c:pt idx="49">
                  <c:v>6.2458999999999995E-48</c:v>
                </c:pt>
                <c:pt idx="50">
                  <c:v>1.2467E-47</c:v>
                </c:pt>
                <c:pt idx="51">
                  <c:v>2.4886000000000001E-47</c:v>
                </c:pt>
                <c:pt idx="52">
                  <c:v>4.9675000000000001E-47</c:v>
                </c:pt>
                <c:pt idx="53">
                  <c:v>9.9155999999999999E-47</c:v>
                </c:pt>
                <c:pt idx="54">
                  <c:v>1.9792000000000001E-46</c:v>
                </c:pt>
                <c:pt idx="55">
                  <c:v>3.9506999999999998E-46</c:v>
                </c:pt>
                <c:pt idx="56">
                  <c:v>7.8860999999999996E-46</c:v>
                </c:pt>
                <c:pt idx="57">
                  <c:v>1.5740999999999999E-45</c:v>
                </c:pt>
                <c:pt idx="58">
                  <c:v>3.1420999999999998E-45</c:v>
                </c:pt>
                <c:pt idx="59">
                  <c:v>6.2719000000000006E-45</c:v>
                </c:pt>
                <c:pt idx="60">
                  <c:v>1.2519E-44</c:v>
                </c:pt>
                <c:pt idx="61">
                  <c:v>2.4990000000000001E-44</c:v>
                </c:pt>
                <c:pt idx="62">
                  <c:v>4.9882000000000004E-44</c:v>
                </c:pt>
                <c:pt idx="63">
                  <c:v>9.9568999999999993E-44</c:v>
                </c:pt>
                <c:pt idx="64">
                  <c:v>1.9874999999999999E-43</c:v>
                </c:pt>
                <c:pt idx="65">
                  <c:v>3.9672E-43</c:v>
                </c:pt>
                <c:pt idx="66">
                  <c:v>7.9189000000000006E-43</c:v>
                </c:pt>
                <c:pt idx="67">
                  <c:v>1.5807E-42</c:v>
                </c:pt>
                <c:pt idx="68">
                  <c:v>3.1552000000000001E-42</c:v>
                </c:pt>
                <c:pt idx="69">
                  <c:v>6.2979999999999995E-42</c:v>
                </c:pt>
                <c:pt idx="70">
                  <c:v>1.2571000000000001E-41</c:v>
                </c:pt>
                <c:pt idx="71">
                  <c:v>2.5094000000000001E-41</c:v>
                </c:pt>
                <c:pt idx="72">
                  <c:v>5.0088999999999995E-41</c:v>
                </c:pt>
                <c:pt idx="73">
                  <c:v>9.9982999999999994E-41</c:v>
                </c:pt>
                <c:pt idx="74">
                  <c:v>1.9958000000000002E-40</c:v>
                </c:pt>
                <c:pt idx="75">
                  <c:v>3.9836999999999999E-40</c:v>
                </c:pt>
                <c:pt idx="76">
                  <c:v>7.9518E-40</c:v>
                </c:pt>
                <c:pt idx="77">
                  <c:v>1.5873000000000001E-39</c:v>
                </c:pt>
                <c:pt idx="78">
                  <c:v>3.1683000000000002E-39</c:v>
                </c:pt>
                <c:pt idx="79">
                  <c:v>6.3241999999999998E-39</c:v>
                </c:pt>
                <c:pt idx="80">
                  <c:v>1.2623999999999999E-38</c:v>
                </c:pt>
                <c:pt idx="81">
                  <c:v>2.5197999999999998E-38</c:v>
                </c:pt>
                <c:pt idx="82">
                  <c:v>5.0298000000000001E-38</c:v>
                </c:pt>
                <c:pt idx="83">
                  <c:v>1.0039999999999999E-37</c:v>
                </c:pt>
                <c:pt idx="84">
                  <c:v>2.0041000000000001E-37</c:v>
                </c:pt>
                <c:pt idx="85">
                  <c:v>4.0002999999999999E-37</c:v>
                </c:pt>
                <c:pt idx="86">
                  <c:v>7.9849000000000008E-37</c:v>
                </c:pt>
                <c:pt idx="87">
                  <c:v>1.5938999999999999E-36</c:v>
                </c:pt>
                <c:pt idx="88">
                  <c:v>3.1815E-36</c:v>
                </c:pt>
                <c:pt idx="89">
                  <c:v>6.3506000000000005E-36</c:v>
                </c:pt>
                <c:pt idx="90">
                  <c:v>1.2675999999999999E-35</c:v>
                </c:pt>
                <c:pt idx="91">
                  <c:v>2.5303E-35</c:v>
                </c:pt>
                <c:pt idx="92">
                  <c:v>5.0506999999999995E-35</c:v>
                </c:pt>
                <c:pt idx="93">
                  <c:v>1.0082E-34</c:v>
                </c:pt>
                <c:pt idx="94">
                  <c:v>2.0123999999999998E-34</c:v>
                </c:pt>
                <c:pt idx="95">
                  <c:v>4.0168999999999999E-34</c:v>
                </c:pt>
                <c:pt idx="96">
                  <c:v>8.0180999999999999E-34</c:v>
                </c:pt>
                <c:pt idx="97">
                  <c:v>1.6004999999999999E-33</c:v>
                </c:pt>
                <c:pt idx="98">
                  <c:v>3.1947000000000003E-33</c:v>
                </c:pt>
                <c:pt idx="99">
                  <c:v>6.3770000000000001E-33</c:v>
                </c:pt>
                <c:pt idx="100">
                  <c:v>1.2729000000000001E-32</c:v>
                </c:pt>
                <c:pt idx="101">
                  <c:v>2.5408000000000002E-32</c:v>
                </c:pt>
                <c:pt idx="102">
                  <c:v>5.0717000000000003E-32</c:v>
                </c:pt>
                <c:pt idx="103">
                  <c:v>1.0124E-31</c:v>
                </c:pt>
                <c:pt idx="104">
                  <c:v>2.0208E-31</c:v>
                </c:pt>
                <c:pt idx="105">
                  <c:v>4.0336000000000002E-31</c:v>
                </c:pt>
                <c:pt idx="106">
                  <c:v>8.0514999999999993E-31</c:v>
                </c:pt>
                <c:pt idx="107">
                  <c:v>1.6071999999999998E-30</c:v>
                </c:pt>
                <c:pt idx="108">
                  <c:v>3.2079999999999998E-30</c:v>
                </c:pt>
                <c:pt idx="109">
                  <c:v>6.4034999999999999E-30</c:v>
                </c:pt>
                <c:pt idx="110">
                  <c:v>1.2782000000000001E-29</c:v>
                </c:pt>
                <c:pt idx="111">
                  <c:v>2.5514000000000003E-29</c:v>
                </c:pt>
                <c:pt idx="112">
                  <c:v>5.0927999999999997E-29</c:v>
                </c:pt>
                <c:pt idx="113">
                  <c:v>1.0165999999999999E-28</c:v>
                </c:pt>
                <c:pt idx="114">
                  <c:v>2.0292E-28</c:v>
                </c:pt>
                <c:pt idx="115">
                  <c:v>4.0504000000000002E-28</c:v>
                </c:pt>
                <c:pt idx="116">
                  <c:v>8.0849999999999996E-28</c:v>
                </c:pt>
                <c:pt idx="117">
                  <c:v>1.6138E-27</c:v>
                </c:pt>
                <c:pt idx="118">
                  <c:v>3.2214000000000001E-27</c:v>
                </c:pt>
                <c:pt idx="119">
                  <c:v>6.4302000000000001E-27</c:v>
                </c:pt>
                <c:pt idx="120">
                  <c:v>1.2835E-26</c:v>
                </c:pt>
                <c:pt idx="121">
                  <c:v>2.562E-26</c:v>
                </c:pt>
                <c:pt idx="122">
                  <c:v>5.114E-26</c:v>
                </c:pt>
                <c:pt idx="123">
                  <c:v>1.0208E-25</c:v>
                </c:pt>
                <c:pt idx="124">
                  <c:v>2.0376E-25</c:v>
                </c:pt>
                <c:pt idx="125">
                  <c:v>4.0672999999999999E-25</c:v>
                </c:pt>
                <c:pt idx="126">
                  <c:v>8.1187000000000001E-25</c:v>
                </c:pt>
                <c:pt idx="127">
                  <c:v>1.6206E-24</c:v>
                </c:pt>
                <c:pt idx="128">
                  <c:v>3.2348E-24</c:v>
                </c:pt>
                <c:pt idx="129">
                  <c:v>6.4568999999999998E-24</c:v>
                </c:pt>
                <c:pt idx="130">
                  <c:v>1.2889E-23</c:v>
                </c:pt>
                <c:pt idx="131">
                  <c:v>2.5727E-23</c:v>
                </c:pt>
                <c:pt idx="132">
                  <c:v>5.1352999999999997E-23</c:v>
                </c:pt>
                <c:pt idx="133">
                  <c:v>1.0250999999999999E-22</c:v>
                </c:pt>
                <c:pt idx="134">
                  <c:v>2.0460999999999999E-22</c:v>
                </c:pt>
                <c:pt idx="135">
                  <c:v>4.0841999999999998E-22</c:v>
                </c:pt>
                <c:pt idx="136">
                  <c:v>8.1524999999999997E-22</c:v>
                </c:pt>
                <c:pt idx="137">
                  <c:v>1.6272999999999999E-21</c:v>
                </c:pt>
                <c:pt idx="138">
                  <c:v>3.2481999999999998E-21</c:v>
                </c:pt>
                <c:pt idx="139">
                  <c:v>6.4838000000000003E-21</c:v>
                </c:pt>
                <c:pt idx="140">
                  <c:v>1.2942000000000001E-20</c:v>
                </c:pt>
                <c:pt idx="141">
                  <c:v>2.5834E-20</c:v>
                </c:pt>
                <c:pt idx="142">
                  <c:v>5.1567000000000002E-20</c:v>
                </c:pt>
                <c:pt idx="143">
                  <c:v>1.0293E-19</c:v>
                </c:pt>
                <c:pt idx="144">
                  <c:v>2.0545999999999999E-19</c:v>
                </c:pt>
                <c:pt idx="145">
                  <c:v>4.1012E-19</c:v>
                </c:pt>
                <c:pt idx="146">
                  <c:v>8.1864000000000004E-19</c:v>
                </c:pt>
                <c:pt idx="147">
                  <c:v>1.6341E-18</c:v>
                </c:pt>
                <c:pt idx="148">
                  <c:v>3.2617999999999999E-18</c:v>
                </c:pt>
                <c:pt idx="149">
                  <c:v>6.5108000000000001E-18</c:v>
                </c:pt>
                <c:pt idx="150">
                  <c:v>1.2995999999999999E-17</c:v>
                </c:pt>
                <c:pt idx="151">
                  <c:v>2.5941000000000001E-17</c:v>
                </c:pt>
                <c:pt idx="152">
                  <c:v>5.1780999999999999E-17</c:v>
                </c:pt>
                <c:pt idx="153">
                  <c:v>1.0336E-16</c:v>
                </c:pt>
                <c:pt idx="154">
                  <c:v>2.0631999999999999E-16</c:v>
                </c:pt>
                <c:pt idx="155">
                  <c:v>4.1182999999999998E-16</c:v>
                </c:pt>
                <c:pt idx="156">
                  <c:v>8.2205000000000002E-16</c:v>
                </c:pt>
                <c:pt idx="157">
                  <c:v>1.6408999999999999E-15</c:v>
                </c:pt>
                <c:pt idx="158">
                  <c:v>3.2753000000000002E-15</c:v>
                </c:pt>
                <c:pt idx="159">
                  <c:v>6.5379E-15</c:v>
                </c:pt>
                <c:pt idx="160">
                  <c:v>1.305E-14</c:v>
                </c:pt>
                <c:pt idx="161">
                  <c:v>2.6049E-14</c:v>
                </c:pt>
                <c:pt idx="162">
                  <c:v>5.1997000000000003E-14</c:v>
                </c:pt>
                <c:pt idx="163">
                  <c:v>1.0379000000000001E-13</c:v>
                </c:pt>
                <c:pt idx="164">
                  <c:v>2.0718000000000001E-13</c:v>
                </c:pt>
                <c:pt idx="165">
                  <c:v>4.1354000000000002E-13</c:v>
                </c:pt>
                <c:pt idx="166">
                  <c:v>8.2547000000000002E-13</c:v>
                </c:pt>
                <c:pt idx="167">
                  <c:v>1.6476999999999999E-12</c:v>
                </c:pt>
                <c:pt idx="168">
                  <c:v>3.2889999999999998E-12</c:v>
                </c:pt>
                <c:pt idx="169">
                  <c:v>6.5651E-12</c:v>
                </c:pt>
                <c:pt idx="170">
                  <c:v>1.3105E-11</c:v>
                </c:pt>
                <c:pt idx="171">
                  <c:v>2.6157999999999999E-11</c:v>
                </c:pt>
                <c:pt idx="172">
                  <c:v>5.2213E-11</c:v>
                </c:pt>
                <c:pt idx="173">
                  <c:v>1.0422E-10</c:v>
                </c:pt>
                <c:pt idx="174">
                  <c:v>2.0804000000000001E-10</c:v>
                </c:pt>
                <c:pt idx="175">
                  <c:v>4.1526000000000002E-10</c:v>
                </c:pt>
                <c:pt idx="176">
                  <c:v>8.289E-10</c:v>
                </c:pt>
                <c:pt idx="177">
                  <c:v>1.6546000000000001E-9</c:v>
                </c:pt>
                <c:pt idx="178">
                  <c:v>3.3027000000000002E-9</c:v>
                </c:pt>
                <c:pt idx="179">
                  <c:v>6.5923999999999997E-9</c:v>
                </c:pt>
                <c:pt idx="180">
                  <c:v>1.3159000000000001E-8</c:v>
                </c:pt>
                <c:pt idx="181">
                  <c:v>2.6267E-8</c:v>
                </c:pt>
                <c:pt idx="182">
                  <c:v>5.2431000000000001E-8</c:v>
                </c:pt>
                <c:pt idx="183">
                  <c:v>1.0466E-7</c:v>
                </c:pt>
                <c:pt idx="184">
                  <c:v>2.089E-7</c:v>
                </c:pt>
                <c:pt idx="185">
                  <c:v>4.1698999999999998E-7</c:v>
                </c:pt>
                <c:pt idx="186">
                  <c:v>8.3234999999999996E-7</c:v>
                </c:pt>
                <c:pt idx="187">
                  <c:v>1.6614000000000001E-6</c:v>
                </c:pt>
                <c:pt idx="188">
                  <c:v>3.3164000000000001E-6</c:v>
                </c:pt>
                <c:pt idx="189">
                  <c:v>6.6197999999999997E-6</c:v>
                </c:pt>
                <c:pt idx="190">
                  <c:v>1.3213999999999999E-5</c:v>
                </c:pt>
                <c:pt idx="191">
                  <c:v>2.6376E-5</c:v>
                </c:pt>
                <c:pt idx="192">
                  <c:v>5.2648999999999997E-5</c:v>
                </c:pt>
                <c:pt idx="193">
                  <c:v>1.0509E-4</c:v>
                </c:pt>
                <c:pt idx="194">
                  <c:v>2.0976999999999999E-4</c:v>
                </c:pt>
                <c:pt idx="195">
                  <c:v>4.1873000000000002E-4</c:v>
                </c:pt>
                <c:pt idx="196">
                  <c:v>8.2260000000000005E-4</c:v>
                </c:pt>
                <c:pt idx="197">
                  <c:v>1.3864000000000001E-3</c:v>
                </c:pt>
                <c:pt idx="198">
                  <c:v>2.0814000000000002E-3</c:v>
                </c:pt>
                <c:pt idx="199">
                  <c:v>2.8839E-3</c:v>
                </c:pt>
                <c:pt idx="200">
                  <c:v>3.7743999999999998E-3</c:v>
                </c:pt>
                <c:pt idx="201">
                  <c:v>4.7365999999999997E-3</c:v>
                </c:pt>
                <c:pt idx="202">
                  <c:v>5.7571999999999996E-3</c:v>
                </c:pt>
                <c:pt idx="203">
                  <c:v>6.8250999999999997E-3</c:v>
                </c:pt>
                <c:pt idx="204">
                  <c:v>7.9311999999999994E-3</c:v>
                </c:pt>
                <c:pt idx="205">
                  <c:v>9.0678000000000009E-3</c:v>
                </c:pt>
                <c:pt idx="206">
                  <c:v>1.0229E-2</c:v>
                </c:pt>
                <c:pt idx="207">
                  <c:v>1.1409000000000001E-2</c:v>
                </c:pt>
                <c:pt idx="208">
                  <c:v>1.2603E-2</c:v>
                </c:pt>
                <c:pt idx="209">
                  <c:v>1.3809E-2</c:v>
                </c:pt>
                <c:pt idx="210">
                  <c:v>1.5023E-2</c:v>
                </c:pt>
                <c:pt idx="211">
                  <c:v>1.6241999999999999E-2</c:v>
                </c:pt>
                <c:pt idx="212">
                  <c:v>1.7465000000000001E-2</c:v>
                </c:pt>
                <c:pt idx="213">
                  <c:v>1.8689000000000001E-2</c:v>
                </c:pt>
                <c:pt idx="214">
                  <c:v>1.9914000000000001E-2</c:v>
                </c:pt>
                <c:pt idx="215">
                  <c:v>2.1137E-2</c:v>
                </c:pt>
                <c:pt idx="216">
                  <c:v>2.2357999999999999E-2</c:v>
                </c:pt>
                <c:pt idx="217">
                  <c:v>2.3577000000000001E-2</c:v>
                </c:pt>
                <c:pt idx="218">
                  <c:v>2.4791000000000001E-2</c:v>
                </c:pt>
                <c:pt idx="219">
                  <c:v>2.6002000000000001E-2</c:v>
                </c:pt>
                <c:pt idx="220">
                  <c:v>2.7209000000000001E-2</c:v>
                </c:pt>
                <c:pt idx="221">
                  <c:v>2.8412E-2</c:v>
                </c:pt>
                <c:pt idx="222">
                  <c:v>2.9611999999999999E-2</c:v>
                </c:pt>
                <c:pt idx="223">
                  <c:v>3.0810000000000001E-2</c:v>
                </c:pt>
                <c:pt idx="224">
                  <c:v>3.2010999999999998E-2</c:v>
                </c:pt>
                <c:pt idx="225">
                  <c:v>3.3223999999999997E-2</c:v>
                </c:pt>
                <c:pt idx="226">
                  <c:v>3.4465999999999997E-2</c:v>
                </c:pt>
                <c:pt idx="227">
                  <c:v>3.5771999999999998E-2</c:v>
                </c:pt>
                <c:pt idx="228">
                  <c:v>3.7039999999999997E-2</c:v>
                </c:pt>
                <c:pt idx="229">
                  <c:v>3.8275999999999998E-2</c:v>
                </c:pt>
                <c:pt idx="230">
                  <c:v>3.9482999999999997E-2</c:v>
                </c:pt>
                <c:pt idx="231">
                  <c:v>4.0665E-2</c:v>
                </c:pt>
                <c:pt idx="232">
                  <c:v>4.1825000000000001E-2</c:v>
                </c:pt>
                <c:pt idx="233">
                  <c:v>4.2965000000000003E-2</c:v>
                </c:pt>
                <c:pt idx="234">
                  <c:v>4.4089000000000003E-2</c:v>
                </c:pt>
                <c:pt idx="235">
                  <c:v>4.5196E-2</c:v>
                </c:pt>
                <c:pt idx="236">
                  <c:v>4.6288999999999997E-2</c:v>
                </c:pt>
                <c:pt idx="237">
                  <c:v>4.7369000000000001E-2</c:v>
                </c:pt>
                <c:pt idx="238">
                  <c:v>4.8436E-2</c:v>
                </c:pt>
                <c:pt idx="239">
                  <c:v>4.9492000000000001E-2</c:v>
                </c:pt>
                <c:pt idx="240">
                  <c:v>5.0536999999999999E-2</c:v>
                </c:pt>
                <c:pt idx="241">
                  <c:v>5.1572E-2</c:v>
                </c:pt>
                <c:pt idx="242">
                  <c:v>5.2595999999999997E-2</c:v>
                </c:pt>
                <c:pt idx="243">
                  <c:v>5.3610999999999999E-2</c:v>
                </c:pt>
                <c:pt idx="244">
                  <c:v>5.4615999999999998E-2</c:v>
                </c:pt>
                <c:pt idx="245">
                  <c:v>5.5612000000000002E-2</c:v>
                </c:pt>
                <c:pt idx="246">
                  <c:v>5.6598999999999997E-2</c:v>
                </c:pt>
                <c:pt idx="247">
                  <c:v>5.7576000000000002E-2</c:v>
                </c:pt>
                <c:pt idx="248">
                  <c:v>5.8545E-2</c:v>
                </c:pt>
                <c:pt idx="249">
                  <c:v>5.9504000000000001E-2</c:v>
                </c:pt>
                <c:pt idx="250">
                  <c:v>6.0455000000000002E-2</c:v>
                </c:pt>
                <c:pt idx="251">
                  <c:v>6.1395999999999999E-2</c:v>
                </c:pt>
                <c:pt idx="252">
                  <c:v>6.2329000000000002E-2</c:v>
                </c:pt>
                <c:pt idx="253">
                  <c:v>6.3254000000000005E-2</c:v>
                </c:pt>
                <c:pt idx="254">
                  <c:v>6.4170000000000005E-2</c:v>
                </c:pt>
                <c:pt idx="255">
                  <c:v>6.5076999999999996E-2</c:v>
                </c:pt>
                <c:pt idx="256">
                  <c:v>6.5976000000000007E-2</c:v>
                </c:pt>
                <c:pt idx="257">
                  <c:v>6.6865999999999995E-2</c:v>
                </c:pt>
                <c:pt idx="258">
                  <c:v>6.7748000000000003E-2</c:v>
                </c:pt>
                <c:pt idx="259">
                  <c:v>6.8623000000000003E-2</c:v>
                </c:pt>
                <c:pt idx="260">
                  <c:v>6.9488999999999995E-2</c:v>
                </c:pt>
                <c:pt idx="261">
                  <c:v>7.0348999999999995E-2</c:v>
                </c:pt>
                <c:pt idx="262">
                  <c:v>7.1203000000000002E-2</c:v>
                </c:pt>
                <c:pt idx="263">
                  <c:v>7.2055999999999995E-2</c:v>
                </c:pt>
                <c:pt idx="264">
                  <c:v>7.2914999999999994E-2</c:v>
                </c:pt>
                <c:pt idx="265">
                  <c:v>7.3792999999999997E-2</c:v>
                </c:pt>
                <c:pt idx="266">
                  <c:v>7.4718999999999994E-2</c:v>
                </c:pt>
                <c:pt idx="267">
                  <c:v>7.5610999999999998E-2</c:v>
                </c:pt>
                <c:pt idx="268">
                  <c:v>7.6474E-2</c:v>
                </c:pt>
                <c:pt idx="269">
                  <c:v>7.7312000000000006E-2</c:v>
                </c:pt>
                <c:pt idx="270">
                  <c:v>7.8128000000000003E-2</c:v>
                </c:pt>
                <c:pt idx="271">
                  <c:v>7.8922999999999993E-2</c:v>
                </c:pt>
                <c:pt idx="272">
                  <c:v>7.9700999999999994E-2</c:v>
                </c:pt>
                <c:pt idx="273">
                  <c:v>8.0463000000000007E-2</c:v>
                </c:pt>
                <c:pt idx="274">
                  <c:v>8.1211000000000005E-2</c:v>
                </c:pt>
                <c:pt idx="275">
                  <c:v>8.1945000000000004E-2</c:v>
                </c:pt>
                <c:pt idx="276">
                  <c:v>8.2666000000000003E-2</c:v>
                </c:pt>
                <c:pt idx="277">
                  <c:v>8.3376000000000006E-2</c:v>
                </c:pt>
                <c:pt idx="278">
                  <c:v>8.4074999999999997E-2</c:v>
                </c:pt>
                <c:pt idx="279">
                  <c:v>8.4764000000000006E-2</c:v>
                </c:pt>
                <c:pt idx="280">
                  <c:v>8.5442000000000004E-2</c:v>
                </c:pt>
                <c:pt idx="281">
                  <c:v>8.6110999999999993E-2</c:v>
                </c:pt>
                <c:pt idx="282">
                  <c:v>8.677E-2</c:v>
                </c:pt>
                <c:pt idx="283">
                  <c:v>8.7419999999999998E-2</c:v>
                </c:pt>
                <c:pt idx="284">
                  <c:v>8.8061E-2</c:v>
                </c:pt>
                <c:pt idx="285">
                  <c:v>8.8693999999999995E-2</c:v>
                </c:pt>
                <c:pt idx="286">
                  <c:v>8.9317999999999995E-2</c:v>
                </c:pt>
                <c:pt idx="287">
                  <c:v>8.9934E-2</c:v>
                </c:pt>
                <c:pt idx="288">
                  <c:v>9.0541999999999997E-2</c:v>
                </c:pt>
                <c:pt idx="289">
                  <c:v>9.1142000000000001E-2</c:v>
                </c:pt>
                <c:pt idx="290">
                  <c:v>9.1734999999999997E-2</c:v>
                </c:pt>
                <c:pt idx="291">
                  <c:v>9.2318999999999998E-2</c:v>
                </c:pt>
                <c:pt idx="292">
                  <c:v>9.2896000000000006E-2</c:v>
                </c:pt>
                <c:pt idx="293">
                  <c:v>9.3465000000000006E-2</c:v>
                </c:pt>
                <c:pt idx="294">
                  <c:v>9.4026999999999999E-2</c:v>
                </c:pt>
                <c:pt idx="295">
                  <c:v>9.4581999999999999E-2</c:v>
                </c:pt>
                <c:pt idx="296">
                  <c:v>9.5129000000000005E-2</c:v>
                </c:pt>
                <c:pt idx="297">
                  <c:v>9.5668000000000003E-2</c:v>
                </c:pt>
                <c:pt idx="298">
                  <c:v>9.6200999999999995E-2</c:v>
                </c:pt>
                <c:pt idx="299">
                  <c:v>9.6726000000000006E-2</c:v>
                </c:pt>
                <c:pt idx="300">
                  <c:v>9.7245999999999999E-2</c:v>
                </c:pt>
                <c:pt idx="301">
                  <c:v>9.7761000000000001E-2</c:v>
                </c:pt>
                <c:pt idx="302">
                  <c:v>9.8274E-2</c:v>
                </c:pt>
                <c:pt idx="303">
                  <c:v>9.8792000000000005E-2</c:v>
                </c:pt>
                <c:pt idx="304">
                  <c:v>9.9324999999999997E-2</c:v>
                </c:pt>
                <c:pt idx="305">
                  <c:v>9.9897E-2</c:v>
                </c:pt>
                <c:pt idx="306">
                  <c:v>0.10044</c:v>
                </c:pt>
                <c:pt idx="307">
                  <c:v>0.10095999999999999</c:v>
                </c:pt>
                <c:pt idx="308">
                  <c:v>0.10145999999999999</c:v>
                </c:pt>
                <c:pt idx="309">
                  <c:v>0.10195</c:v>
                </c:pt>
                <c:pt idx="310">
                  <c:v>0.10241</c:v>
                </c:pt>
                <c:pt idx="311">
                  <c:v>0.10287</c:v>
                </c:pt>
                <c:pt idx="312">
                  <c:v>0.10331</c:v>
                </c:pt>
                <c:pt idx="313">
                  <c:v>0.10373</c:v>
                </c:pt>
                <c:pt idx="314">
                  <c:v>0.10415000000000001</c:v>
                </c:pt>
                <c:pt idx="315">
                  <c:v>0.10456</c:v>
                </c:pt>
                <c:pt idx="316">
                  <c:v>0.10496</c:v>
                </c:pt>
                <c:pt idx="317">
                  <c:v>0.10535</c:v>
                </c:pt>
                <c:pt idx="318">
                  <c:v>0.10573</c:v>
                </c:pt>
                <c:pt idx="319">
                  <c:v>0.1061</c:v>
                </c:pt>
                <c:pt idx="320">
                  <c:v>0.10647</c:v>
                </c:pt>
                <c:pt idx="321">
                  <c:v>0.10682999999999999</c:v>
                </c:pt>
                <c:pt idx="322">
                  <c:v>0.10718</c:v>
                </c:pt>
                <c:pt idx="323">
                  <c:v>0.10753</c:v>
                </c:pt>
                <c:pt idx="324">
                  <c:v>0.10786999999999999</c:v>
                </c:pt>
                <c:pt idx="325">
                  <c:v>0.1082</c:v>
                </c:pt>
                <c:pt idx="326">
                  <c:v>0.10853</c:v>
                </c:pt>
                <c:pt idx="327">
                  <c:v>0.10886</c:v>
                </c:pt>
                <c:pt idx="328">
                  <c:v>0.10917</c:v>
                </c:pt>
                <c:pt idx="329">
                  <c:v>0.10947999999999999</c:v>
                </c:pt>
                <c:pt idx="330">
                  <c:v>0.10979</c:v>
                </c:pt>
                <c:pt idx="331">
                  <c:v>0.11008999999999999</c:v>
                </c:pt>
                <c:pt idx="332">
                  <c:v>0.11038000000000001</c:v>
                </c:pt>
                <c:pt idx="333">
                  <c:v>0.11067</c:v>
                </c:pt>
                <c:pt idx="334">
                  <c:v>0.11094999999999999</c:v>
                </c:pt>
                <c:pt idx="335">
                  <c:v>0.11123</c:v>
                </c:pt>
                <c:pt idx="336">
                  <c:v>0.1115</c:v>
                </c:pt>
                <c:pt idx="337">
                  <c:v>0.11176999999999999</c:v>
                </c:pt>
                <c:pt idx="338">
                  <c:v>0.11204</c:v>
                </c:pt>
                <c:pt idx="339">
                  <c:v>0.11229</c:v>
                </c:pt>
                <c:pt idx="340">
                  <c:v>0.11255</c:v>
                </c:pt>
                <c:pt idx="341">
                  <c:v>0.11280999999999999</c:v>
                </c:pt>
                <c:pt idx="342">
                  <c:v>0.11307</c:v>
                </c:pt>
                <c:pt idx="343">
                  <c:v>0.11334</c:v>
                </c:pt>
                <c:pt idx="344">
                  <c:v>0.11365</c:v>
                </c:pt>
                <c:pt idx="345">
                  <c:v>0.11393</c:v>
                </c:pt>
                <c:pt idx="346">
                  <c:v>0.1142</c:v>
                </c:pt>
                <c:pt idx="347">
                  <c:v>0.11445</c:v>
                </c:pt>
                <c:pt idx="348">
                  <c:v>0.11469</c:v>
                </c:pt>
                <c:pt idx="349">
                  <c:v>0.11491</c:v>
                </c:pt>
                <c:pt idx="350">
                  <c:v>0.11513</c:v>
                </c:pt>
                <c:pt idx="351">
                  <c:v>0.11533</c:v>
                </c:pt>
                <c:pt idx="352">
                  <c:v>0.11552999999999999</c:v>
                </c:pt>
                <c:pt idx="353">
                  <c:v>0.11570999999999999</c:v>
                </c:pt>
                <c:pt idx="354">
                  <c:v>0.1159</c:v>
                </c:pt>
                <c:pt idx="355">
                  <c:v>0.11607000000000001</c:v>
                </c:pt>
                <c:pt idx="356">
                  <c:v>0.11624</c:v>
                </c:pt>
                <c:pt idx="357">
                  <c:v>0.11641</c:v>
                </c:pt>
                <c:pt idx="358">
                  <c:v>0.11656999999999999</c:v>
                </c:pt>
                <c:pt idx="359">
                  <c:v>0.11672</c:v>
                </c:pt>
                <c:pt idx="360">
                  <c:v>0.11687</c:v>
                </c:pt>
                <c:pt idx="361">
                  <c:v>0.11701</c:v>
                </c:pt>
                <c:pt idx="362">
                  <c:v>0.11716</c:v>
                </c:pt>
                <c:pt idx="363">
                  <c:v>0.11729000000000001</c:v>
                </c:pt>
                <c:pt idx="364">
                  <c:v>0.11742</c:v>
                </c:pt>
                <c:pt idx="365">
                  <c:v>0.11755</c:v>
                </c:pt>
                <c:pt idx="366">
                  <c:v>0.11768000000000001</c:v>
                </c:pt>
                <c:pt idx="367">
                  <c:v>0.1178</c:v>
                </c:pt>
                <c:pt idx="368">
                  <c:v>0.11792</c:v>
                </c:pt>
                <c:pt idx="369">
                  <c:v>0.11803</c:v>
                </c:pt>
                <c:pt idx="370">
                  <c:v>0.11814</c:v>
                </c:pt>
                <c:pt idx="371">
                  <c:v>0.11824999999999999</c:v>
                </c:pt>
                <c:pt idx="372">
                  <c:v>0.11835</c:v>
                </c:pt>
                <c:pt idx="373">
                  <c:v>0.11845</c:v>
                </c:pt>
                <c:pt idx="374">
                  <c:v>0.11855</c:v>
                </c:pt>
                <c:pt idx="375">
                  <c:v>0.11864</c:v>
                </c:pt>
                <c:pt idx="376">
                  <c:v>0.11873</c:v>
                </c:pt>
                <c:pt idx="377">
                  <c:v>0.11882</c:v>
                </c:pt>
                <c:pt idx="378">
                  <c:v>0.11891</c:v>
                </c:pt>
                <c:pt idx="379">
                  <c:v>0.11899</c:v>
                </c:pt>
                <c:pt idx="380">
                  <c:v>0.11908000000000001</c:v>
                </c:pt>
                <c:pt idx="381">
                  <c:v>0.11917</c:v>
                </c:pt>
                <c:pt idx="382">
                  <c:v>0.11927</c:v>
                </c:pt>
                <c:pt idx="383">
                  <c:v>0.11939</c:v>
                </c:pt>
                <c:pt idx="384">
                  <c:v>0.1195</c:v>
                </c:pt>
                <c:pt idx="385">
                  <c:v>0.1196</c:v>
                </c:pt>
                <c:pt idx="386">
                  <c:v>0.11969</c:v>
                </c:pt>
                <c:pt idx="387">
                  <c:v>0.11976000000000001</c:v>
                </c:pt>
                <c:pt idx="388">
                  <c:v>0.11983000000000001</c:v>
                </c:pt>
                <c:pt idx="389">
                  <c:v>0.11989</c:v>
                </c:pt>
                <c:pt idx="390">
                  <c:v>0.11994</c:v>
                </c:pt>
                <c:pt idx="391">
                  <c:v>0.11999</c:v>
                </c:pt>
                <c:pt idx="392">
                  <c:v>0.12003</c:v>
                </c:pt>
                <c:pt idx="393">
                  <c:v>0.12007</c:v>
                </c:pt>
                <c:pt idx="394">
                  <c:v>0.1201</c:v>
                </c:pt>
                <c:pt idx="395">
                  <c:v>0.12013</c:v>
                </c:pt>
                <c:pt idx="396">
                  <c:v>0.12016</c:v>
                </c:pt>
                <c:pt idx="397">
                  <c:v>0.12018</c:v>
                </c:pt>
                <c:pt idx="398">
                  <c:v>0.1202</c:v>
                </c:pt>
                <c:pt idx="399">
                  <c:v>0.12021</c:v>
                </c:pt>
                <c:pt idx="400">
                  <c:v>0.12023</c:v>
                </c:pt>
                <c:pt idx="401">
                  <c:v>0.12024</c:v>
                </c:pt>
                <c:pt idx="402">
                  <c:v>0.12024</c:v>
                </c:pt>
                <c:pt idx="403">
                  <c:v>0.12025</c:v>
                </c:pt>
                <c:pt idx="404">
                  <c:v>0.12025</c:v>
                </c:pt>
                <c:pt idx="405">
                  <c:v>0.12025</c:v>
                </c:pt>
                <c:pt idx="406">
                  <c:v>0.12025</c:v>
                </c:pt>
                <c:pt idx="407">
                  <c:v>0.12025</c:v>
                </c:pt>
                <c:pt idx="408">
                  <c:v>0.12024</c:v>
                </c:pt>
                <c:pt idx="409">
                  <c:v>0.12024</c:v>
                </c:pt>
                <c:pt idx="410">
                  <c:v>0.12023</c:v>
                </c:pt>
                <c:pt idx="411">
                  <c:v>0.12021999999999999</c:v>
                </c:pt>
                <c:pt idx="412">
                  <c:v>0.1202</c:v>
                </c:pt>
                <c:pt idx="413">
                  <c:v>0.12019000000000001</c:v>
                </c:pt>
                <c:pt idx="414">
                  <c:v>0.12017</c:v>
                </c:pt>
                <c:pt idx="415">
                  <c:v>0.12015000000000001</c:v>
                </c:pt>
                <c:pt idx="416">
                  <c:v>0.12013</c:v>
                </c:pt>
                <c:pt idx="417">
                  <c:v>0.12010999999999999</c:v>
                </c:pt>
                <c:pt idx="418">
                  <c:v>0.12009</c:v>
                </c:pt>
                <c:pt idx="419">
                  <c:v>0.12007</c:v>
                </c:pt>
                <c:pt idx="420">
                  <c:v>0.12005</c:v>
                </c:pt>
                <c:pt idx="421">
                  <c:v>0.12005</c:v>
                </c:pt>
                <c:pt idx="422">
                  <c:v>0.12006</c:v>
                </c:pt>
                <c:pt idx="423">
                  <c:v>0.12007</c:v>
                </c:pt>
                <c:pt idx="424">
                  <c:v>0.12006</c:v>
                </c:pt>
                <c:pt idx="425">
                  <c:v>0.12005</c:v>
                </c:pt>
                <c:pt idx="426">
                  <c:v>0.12002</c:v>
                </c:pt>
                <c:pt idx="427">
                  <c:v>0.11999</c:v>
                </c:pt>
                <c:pt idx="428">
                  <c:v>0.11996</c:v>
                </c:pt>
                <c:pt idx="429">
                  <c:v>0.11992</c:v>
                </c:pt>
                <c:pt idx="430">
                  <c:v>0.11988</c:v>
                </c:pt>
                <c:pt idx="431">
                  <c:v>0.11983000000000001</c:v>
                </c:pt>
                <c:pt idx="432">
                  <c:v>0.11978</c:v>
                </c:pt>
                <c:pt idx="433">
                  <c:v>0.11973</c:v>
                </c:pt>
                <c:pt idx="434">
                  <c:v>0.11967</c:v>
                </c:pt>
                <c:pt idx="435">
                  <c:v>0.11962</c:v>
                </c:pt>
                <c:pt idx="436">
                  <c:v>0.11956</c:v>
                </c:pt>
                <c:pt idx="437">
                  <c:v>0.11949</c:v>
                </c:pt>
                <c:pt idx="438">
                  <c:v>0.11942999999999999</c:v>
                </c:pt>
                <c:pt idx="439">
                  <c:v>0.11937</c:v>
                </c:pt>
                <c:pt idx="440">
                  <c:v>0.1193</c:v>
                </c:pt>
                <c:pt idx="441">
                  <c:v>0.11923</c:v>
                </c:pt>
                <c:pt idx="442">
                  <c:v>0.11916</c:v>
                </c:pt>
                <c:pt idx="443">
                  <c:v>0.11909</c:v>
                </c:pt>
                <c:pt idx="444">
                  <c:v>0.11902</c:v>
                </c:pt>
                <c:pt idx="445">
                  <c:v>0.11895</c:v>
                </c:pt>
                <c:pt idx="446">
                  <c:v>0.11888</c:v>
                </c:pt>
                <c:pt idx="447">
                  <c:v>0.1188</c:v>
                </c:pt>
                <c:pt idx="448">
                  <c:v>0.11872000000000001</c:v>
                </c:pt>
                <c:pt idx="449">
                  <c:v>0.11865000000000001</c:v>
                </c:pt>
                <c:pt idx="450">
                  <c:v>0.11856999999999999</c:v>
                </c:pt>
                <c:pt idx="451">
                  <c:v>0.11849</c:v>
                </c:pt>
                <c:pt idx="452">
                  <c:v>0.11841</c:v>
                </c:pt>
                <c:pt idx="453">
                  <c:v>0.11833</c:v>
                </c:pt>
                <c:pt idx="454">
                  <c:v>0.11824999999999999</c:v>
                </c:pt>
                <c:pt idx="455">
                  <c:v>0.11816</c:v>
                </c:pt>
                <c:pt idx="456">
                  <c:v>0.11808</c:v>
                </c:pt>
                <c:pt idx="457">
                  <c:v>0.11799999999999999</c:v>
                </c:pt>
                <c:pt idx="458">
                  <c:v>0.11792</c:v>
                </c:pt>
                <c:pt idx="459">
                  <c:v>0.11784</c:v>
                </c:pt>
                <c:pt idx="460">
                  <c:v>0.11777</c:v>
                </c:pt>
                <c:pt idx="461">
                  <c:v>0.11772000000000001</c:v>
                </c:pt>
                <c:pt idx="462">
                  <c:v>0.11766</c:v>
                </c:pt>
                <c:pt idx="463">
                  <c:v>0.11759</c:v>
                </c:pt>
                <c:pt idx="464">
                  <c:v>0.11752</c:v>
                </c:pt>
                <c:pt idx="465">
                  <c:v>0.11743000000000001</c:v>
                </c:pt>
                <c:pt idx="466">
                  <c:v>0.11735</c:v>
                </c:pt>
                <c:pt idx="467">
                  <c:v>0.11726</c:v>
                </c:pt>
                <c:pt idx="468">
                  <c:v>0.11717</c:v>
                </c:pt>
                <c:pt idx="469">
                  <c:v>0.11706999999999999</c:v>
                </c:pt>
                <c:pt idx="470">
                  <c:v>0.11698</c:v>
                </c:pt>
                <c:pt idx="471">
                  <c:v>0.11687</c:v>
                </c:pt>
                <c:pt idx="472">
                  <c:v>0.11677999999999999</c:v>
                </c:pt>
                <c:pt idx="473">
                  <c:v>0.11667</c:v>
                </c:pt>
                <c:pt idx="474">
                  <c:v>0.11656999999999999</c:v>
                </c:pt>
                <c:pt idx="475">
                  <c:v>0.11645999999999999</c:v>
                </c:pt>
                <c:pt idx="476">
                  <c:v>0.11636000000000001</c:v>
                </c:pt>
                <c:pt idx="477">
                  <c:v>0.11625000000000001</c:v>
                </c:pt>
                <c:pt idx="478">
                  <c:v>0.11616</c:v>
                </c:pt>
                <c:pt idx="479">
                  <c:v>0.11605</c:v>
                </c:pt>
                <c:pt idx="480">
                  <c:v>0.11597</c:v>
                </c:pt>
                <c:pt idx="481">
                  <c:v>0.11591</c:v>
                </c:pt>
                <c:pt idx="482">
                  <c:v>0.11587</c:v>
                </c:pt>
                <c:pt idx="483">
                  <c:v>0.11584</c:v>
                </c:pt>
                <c:pt idx="484">
                  <c:v>0.11584</c:v>
                </c:pt>
                <c:pt idx="485">
                  <c:v>0.11583</c:v>
                </c:pt>
                <c:pt idx="486">
                  <c:v>0.11583</c:v>
                </c:pt>
                <c:pt idx="487">
                  <c:v>0.11583</c:v>
                </c:pt>
                <c:pt idx="488">
                  <c:v>0.11584</c:v>
                </c:pt>
                <c:pt idx="489">
                  <c:v>0.11584</c:v>
                </c:pt>
                <c:pt idx="490">
                  <c:v>0.11584999999999999</c:v>
                </c:pt>
                <c:pt idx="491">
                  <c:v>0.11584999999999999</c:v>
                </c:pt>
                <c:pt idx="492">
                  <c:v>0.11584</c:v>
                </c:pt>
                <c:pt idx="493">
                  <c:v>0.11583</c:v>
                </c:pt>
                <c:pt idx="494">
                  <c:v>0.11581</c:v>
                </c:pt>
                <c:pt idx="495">
                  <c:v>0.11579</c:v>
                </c:pt>
                <c:pt idx="496">
                  <c:v>0.11574</c:v>
                </c:pt>
                <c:pt idx="497">
                  <c:v>0.11568000000000001</c:v>
                </c:pt>
                <c:pt idx="498">
                  <c:v>0.11557000000000001</c:v>
                </c:pt>
                <c:pt idx="499">
                  <c:v>0.11552999999999999</c:v>
                </c:pt>
              </c:numCache>
            </c:numRef>
          </c:yVal>
          <c:smooth val="1"/>
        </c:ser>
        <c:ser>
          <c:idx val="2"/>
          <c:order val="2"/>
          <c:tx>
            <c:v>GOR=549</c:v>
          </c:tx>
          <c:spPr>
            <a:ln w="38100"/>
          </c:spPr>
          <c:marker>
            <c:symbol val="none"/>
          </c:marker>
          <c:xVal>
            <c:numRef>
              <c:f>'include 10000'!$BC$18:$BC$517</c:f>
              <c:numCache>
                <c:formatCode>0.00E+00</c:formatCode>
                <c:ptCount val="500"/>
                <c:pt idx="0">
                  <c:v>43.213999999999999</c:v>
                </c:pt>
                <c:pt idx="1">
                  <c:v>86.427000000000007</c:v>
                </c:pt>
                <c:pt idx="2">
                  <c:v>129.63999999999999</c:v>
                </c:pt>
                <c:pt idx="3">
                  <c:v>172.85</c:v>
                </c:pt>
                <c:pt idx="4">
                  <c:v>216.07</c:v>
                </c:pt>
                <c:pt idx="5">
                  <c:v>259.27999999999997</c:v>
                </c:pt>
                <c:pt idx="6">
                  <c:v>302.5</c:v>
                </c:pt>
                <c:pt idx="7">
                  <c:v>345.71</c:v>
                </c:pt>
                <c:pt idx="8">
                  <c:v>388.92</c:v>
                </c:pt>
                <c:pt idx="9">
                  <c:v>432.14</c:v>
                </c:pt>
                <c:pt idx="10">
                  <c:v>475.35</c:v>
                </c:pt>
                <c:pt idx="11">
                  <c:v>518.55999999999995</c:v>
                </c:pt>
                <c:pt idx="12">
                  <c:v>561.78</c:v>
                </c:pt>
                <c:pt idx="13">
                  <c:v>604.99</c:v>
                </c:pt>
                <c:pt idx="14">
                  <c:v>648.20000000000005</c:v>
                </c:pt>
                <c:pt idx="15">
                  <c:v>691.42</c:v>
                </c:pt>
                <c:pt idx="16">
                  <c:v>734.63</c:v>
                </c:pt>
                <c:pt idx="17">
                  <c:v>777.84</c:v>
                </c:pt>
                <c:pt idx="18">
                  <c:v>821.06</c:v>
                </c:pt>
                <c:pt idx="19">
                  <c:v>864.27</c:v>
                </c:pt>
                <c:pt idx="20">
                  <c:v>907.49</c:v>
                </c:pt>
                <c:pt idx="21">
                  <c:v>950.7</c:v>
                </c:pt>
                <c:pt idx="22">
                  <c:v>993.91</c:v>
                </c:pt>
                <c:pt idx="23">
                  <c:v>1037.0999999999999</c:v>
                </c:pt>
                <c:pt idx="24">
                  <c:v>1080.3</c:v>
                </c:pt>
                <c:pt idx="25">
                  <c:v>1123.5999999999999</c:v>
                </c:pt>
                <c:pt idx="26">
                  <c:v>1166.8</c:v>
                </c:pt>
                <c:pt idx="27">
                  <c:v>1210</c:v>
                </c:pt>
                <c:pt idx="28">
                  <c:v>1253.2</c:v>
                </c:pt>
                <c:pt idx="29">
                  <c:v>1296.4000000000001</c:v>
                </c:pt>
                <c:pt idx="30">
                  <c:v>1339.6</c:v>
                </c:pt>
                <c:pt idx="31">
                  <c:v>1382.8</c:v>
                </c:pt>
                <c:pt idx="32">
                  <c:v>1426</c:v>
                </c:pt>
                <c:pt idx="33">
                  <c:v>1469.3</c:v>
                </c:pt>
                <c:pt idx="34">
                  <c:v>1512.5</c:v>
                </c:pt>
                <c:pt idx="35">
                  <c:v>1555.7</c:v>
                </c:pt>
                <c:pt idx="36">
                  <c:v>1598.9</c:v>
                </c:pt>
                <c:pt idx="37">
                  <c:v>1642.1</c:v>
                </c:pt>
                <c:pt idx="38">
                  <c:v>1685.3</c:v>
                </c:pt>
                <c:pt idx="39">
                  <c:v>1728.5</c:v>
                </c:pt>
                <c:pt idx="40">
                  <c:v>1771.8</c:v>
                </c:pt>
                <c:pt idx="41">
                  <c:v>1815</c:v>
                </c:pt>
                <c:pt idx="42">
                  <c:v>1858.2</c:v>
                </c:pt>
                <c:pt idx="43">
                  <c:v>1901.4</c:v>
                </c:pt>
                <c:pt idx="44">
                  <c:v>1944.6</c:v>
                </c:pt>
                <c:pt idx="45">
                  <c:v>1987.8</c:v>
                </c:pt>
                <c:pt idx="46">
                  <c:v>2031</c:v>
                </c:pt>
                <c:pt idx="47">
                  <c:v>2074.3000000000002</c:v>
                </c:pt>
                <c:pt idx="48">
                  <c:v>2117.5</c:v>
                </c:pt>
                <c:pt idx="49">
                  <c:v>2160.6999999999998</c:v>
                </c:pt>
                <c:pt idx="50">
                  <c:v>2203.9</c:v>
                </c:pt>
                <c:pt idx="51">
                  <c:v>2247.1</c:v>
                </c:pt>
                <c:pt idx="52">
                  <c:v>2290.3000000000002</c:v>
                </c:pt>
                <c:pt idx="53">
                  <c:v>2333.5</c:v>
                </c:pt>
                <c:pt idx="54">
                  <c:v>2376.6999999999998</c:v>
                </c:pt>
                <c:pt idx="55">
                  <c:v>2420</c:v>
                </c:pt>
                <c:pt idx="56">
                  <c:v>2463.1999999999998</c:v>
                </c:pt>
                <c:pt idx="57">
                  <c:v>2506.4</c:v>
                </c:pt>
                <c:pt idx="58">
                  <c:v>2549.6</c:v>
                </c:pt>
                <c:pt idx="59">
                  <c:v>2592.8000000000002</c:v>
                </c:pt>
                <c:pt idx="60">
                  <c:v>2636</c:v>
                </c:pt>
                <c:pt idx="61">
                  <c:v>2679.2</c:v>
                </c:pt>
                <c:pt idx="62">
                  <c:v>2722.5</c:v>
                </c:pt>
                <c:pt idx="63">
                  <c:v>2765.7</c:v>
                </c:pt>
                <c:pt idx="64">
                  <c:v>2808.9</c:v>
                </c:pt>
                <c:pt idx="65">
                  <c:v>2852.1</c:v>
                </c:pt>
                <c:pt idx="66">
                  <c:v>2895.3</c:v>
                </c:pt>
                <c:pt idx="67">
                  <c:v>2938.5</c:v>
                </c:pt>
                <c:pt idx="68">
                  <c:v>2981.7</c:v>
                </c:pt>
                <c:pt idx="69">
                  <c:v>3025</c:v>
                </c:pt>
                <c:pt idx="70">
                  <c:v>3068.2</c:v>
                </c:pt>
                <c:pt idx="71">
                  <c:v>3111.4</c:v>
                </c:pt>
                <c:pt idx="72">
                  <c:v>3154.6</c:v>
                </c:pt>
                <c:pt idx="73">
                  <c:v>3197.8</c:v>
                </c:pt>
                <c:pt idx="74">
                  <c:v>3241</c:v>
                </c:pt>
                <c:pt idx="75">
                  <c:v>3284.2</c:v>
                </c:pt>
                <c:pt idx="76">
                  <c:v>3327.4</c:v>
                </c:pt>
                <c:pt idx="77">
                  <c:v>3370.7</c:v>
                </c:pt>
                <c:pt idx="78">
                  <c:v>3413.9</c:v>
                </c:pt>
                <c:pt idx="79">
                  <c:v>3457.1</c:v>
                </c:pt>
                <c:pt idx="80">
                  <c:v>3500.3</c:v>
                </c:pt>
                <c:pt idx="81">
                  <c:v>3543.5</c:v>
                </c:pt>
                <c:pt idx="82">
                  <c:v>3586.7</c:v>
                </c:pt>
                <c:pt idx="83">
                  <c:v>3629.9</c:v>
                </c:pt>
                <c:pt idx="84">
                  <c:v>3673.2</c:v>
                </c:pt>
                <c:pt idx="85">
                  <c:v>3716.4</c:v>
                </c:pt>
                <c:pt idx="86">
                  <c:v>3759.6</c:v>
                </c:pt>
                <c:pt idx="87">
                  <c:v>3802.8</c:v>
                </c:pt>
                <c:pt idx="88">
                  <c:v>3846</c:v>
                </c:pt>
                <c:pt idx="89">
                  <c:v>3889.2</c:v>
                </c:pt>
                <c:pt idx="90">
                  <c:v>3932.4</c:v>
                </c:pt>
                <c:pt idx="91">
                  <c:v>3975.6</c:v>
                </c:pt>
                <c:pt idx="92">
                  <c:v>4018.9</c:v>
                </c:pt>
                <c:pt idx="93">
                  <c:v>4062.1</c:v>
                </c:pt>
                <c:pt idx="94">
                  <c:v>4105.3</c:v>
                </c:pt>
                <c:pt idx="95">
                  <c:v>4148.5</c:v>
                </c:pt>
                <c:pt idx="96">
                  <c:v>4191.7</c:v>
                </c:pt>
                <c:pt idx="97">
                  <c:v>4234.8999999999996</c:v>
                </c:pt>
                <c:pt idx="98">
                  <c:v>4278.1000000000004</c:v>
                </c:pt>
                <c:pt idx="99">
                  <c:v>4321.3999999999996</c:v>
                </c:pt>
                <c:pt idx="100">
                  <c:v>4364.6000000000004</c:v>
                </c:pt>
                <c:pt idx="101">
                  <c:v>4407.8</c:v>
                </c:pt>
                <c:pt idx="102">
                  <c:v>4451</c:v>
                </c:pt>
                <c:pt idx="103">
                  <c:v>4494.2</c:v>
                </c:pt>
                <c:pt idx="104">
                  <c:v>4537.3999999999996</c:v>
                </c:pt>
                <c:pt idx="105">
                  <c:v>4580.6000000000004</c:v>
                </c:pt>
                <c:pt idx="106">
                  <c:v>4623.8999999999996</c:v>
                </c:pt>
                <c:pt idx="107">
                  <c:v>4667.1000000000004</c:v>
                </c:pt>
                <c:pt idx="108">
                  <c:v>4710.3</c:v>
                </c:pt>
                <c:pt idx="109">
                  <c:v>4753.5</c:v>
                </c:pt>
                <c:pt idx="110">
                  <c:v>4796.7</c:v>
                </c:pt>
                <c:pt idx="111">
                  <c:v>4839.8999999999996</c:v>
                </c:pt>
                <c:pt idx="112">
                  <c:v>4883.1000000000004</c:v>
                </c:pt>
                <c:pt idx="113">
                  <c:v>4926.3</c:v>
                </c:pt>
                <c:pt idx="114">
                  <c:v>4969.6000000000004</c:v>
                </c:pt>
                <c:pt idx="115">
                  <c:v>5012.8</c:v>
                </c:pt>
                <c:pt idx="116">
                  <c:v>5056</c:v>
                </c:pt>
                <c:pt idx="117">
                  <c:v>5099.2</c:v>
                </c:pt>
                <c:pt idx="118">
                  <c:v>5142.3999999999996</c:v>
                </c:pt>
                <c:pt idx="119">
                  <c:v>5185.6000000000004</c:v>
                </c:pt>
                <c:pt idx="120">
                  <c:v>5228.8</c:v>
                </c:pt>
                <c:pt idx="121">
                  <c:v>5272.1</c:v>
                </c:pt>
                <c:pt idx="122">
                  <c:v>5315.3</c:v>
                </c:pt>
                <c:pt idx="123">
                  <c:v>5358.5</c:v>
                </c:pt>
                <c:pt idx="124">
                  <c:v>5401.7</c:v>
                </c:pt>
                <c:pt idx="125">
                  <c:v>5444.9</c:v>
                </c:pt>
                <c:pt idx="126">
                  <c:v>5488.1</c:v>
                </c:pt>
                <c:pt idx="127">
                  <c:v>5531.3</c:v>
                </c:pt>
                <c:pt idx="128">
                  <c:v>5574.6</c:v>
                </c:pt>
                <c:pt idx="129">
                  <c:v>5617.8</c:v>
                </c:pt>
                <c:pt idx="130">
                  <c:v>5661</c:v>
                </c:pt>
                <c:pt idx="131">
                  <c:v>5704.2</c:v>
                </c:pt>
                <c:pt idx="132">
                  <c:v>5747.4</c:v>
                </c:pt>
                <c:pt idx="133">
                  <c:v>5790.6</c:v>
                </c:pt>
                <c:pt idx="134">
                  <c:v>5833.8</c:v>
                </c:pt>
                <c:pt idx="135">
                  <c:v>5877</c:v>
                </c:pt>
                <c:pt idx="136">
                  <c:v>5920.3</c:v>
                </c:pt>
                <c:pt idx="137">
                  <c:v>5963.5</c:v>
                </c:pt>
                <c:pt idx="138">
                  <c:v>6006.7</c:v>
                </c:pt>
                <c:pt idx="139">
                  <c:v>6049.9</c:v>
                </c:pt>
                <c:pt idx="140">
                  <c:v>6093.1</c:v>
                </c:pt>
                <c:pt idx="141">
                  <c:v>6136.3</c:v>
                </c:pt>
                <c:pt idx="142">
                  <c:v>6179.5</c:v>
                </c:pt>
                <c:pt idx="143">
                  <c:v>6222.8</c:v>
                </c:pt>
                <c:pt idx="144">
                  <c:v>6266</c:v>
                </c:pt>
                <c:pt idx="145">
                  <c:v>6309.2</c:v>
                </c:pt>
                <c:pt idx="146">
                  <c:v>6352.4</c:v>
                </c:pt>
                <c:pt idx="147">
                  <c:v>6395.6</c:v>
                </c:pt>
                <c:pt idx="148">
                  <c:v>6438.8</c:v>
                </c:pt>
                <c:pt idx="149">
                  <c:v>6482</c:v>
                </c:pt>
                <c:pt idx="150">
                  <c:v>6525.2</c:v>
                </c:pt>
                <c:pt idx="151">
                  <c:v>6568.5</c:v>
                </c:pt>
                <c:pt idx="152">
                  <c:v>6611.7</c:v>
                </c:pt>
                <c:pt idx="153">
                  <c:v>6654.9</c:v>
                </c:pt>
                <c:pt idx="154">
                  <c:v>6698.1</c:v>
                </c:pt>
                <c:pt idx="155">
                  <c:v>6741.3</c:v>
                </c:pt>
                <c:pt idx="156">
                  <c:v>6784.5</c:v>
                </c:pt>
                <c:pt idx="157">
                  <c:v>6827.7</c:v>
                </c:pt>
                <c:pt idx="158">
                  <c:v>6871</c:v>
                </c:pt>
                <c:pt idx="159">
                  <c:v>6914.2</c:v>
                </c:pt>
                <c:pt idx="160">
                  <c:v>6957.4</c:v>
                </c:pt>
                <c:pt idx="161">
                  <c:v>7000.6</c:v>
                </c:pt>
                <c:pt idx="162">
                  <c:v>7043.8</c:v>
                </c:pt>
                <c:pt idx="163">
                  <c:v>7087</c:v>
                </c:pt>
                <c:pt idx="164">
                  <c:v>7130.2</c:v>
                </c:pt>
                <c:pt idx="165">
                  <c:v>7173.5</c:v>
                </c:pt>
                <c:pt idx="166">
                  <c:v>7216.7</c:v>
                </c:pt>
                <c:pt idx="167">
                  <c:v>7259.9</c:v>
                </c:pt>
                <c:pt idx="168">
                  <c:v>7303.1</c:v>
                </c:pt>
                <c:pt idx="169">
                  <c:v>7346.3</c:v>
                </c:pt>
                <c:pt idx="170">
                  <c:v>7389.5</c:v>
                </c:pt>
                <c:pt idx="171">
                  <c:v>7432.7</c:v>
                </c:pt>
                <c:pt idx="172">
                  <c:v>7475.9</c:v>
                </c:pt>
                <c:pt idx="173">
                  <c:v>7519.2</c:v>
                </c:pt>
                <c:pt idx="174">
                  <c:v>7562.4</c:v>
                </c:pt>
                <c:pt idx="175">
                  <c:v>7605.6</c:v>
                </c:pt>
                <c:pt idx="176">
                  <c:v>7648.8</c:v>
                </c:pt>
                <c:pt idx="177">
                  <c:v>7692</c:v>
                </c:pt>
                <c:pt idx="178">
                  <c:v>7735.2</c:v>
                </c:pt>
                <c:pt idx="179">
                  <c:v>7778.4</c:v>
                </c:pt>
                <c:pt idx="180">
                  <c:v>7821.7</c:v>
                </c:pt>
                <c:pt idx="181">
                  <c:v>7864.9</c:v>
                </c:pt>
                <c:pt idx="182">
                  <c:v>7908.1</c:v>
                </c:pt>
                <c:pt idx="183">
                  <c:v>7951.3</c:v>
                </c:pt>
                <c:pt idx="184">
                  <c:v>7994.5</c:v>
                </c:pt>
                <c:pt idx="185">
                  <c:v>8037.7</c:v>
                </c:pt>
                <c:pt idx="186">
                  <c:v>8080.9</c:v>
                </c:pt>
                <c:pt idx="187">
                  <c:v>8124.2</c:v>
                </c:pt>
                <c:pt idx="188">
                  <c:v>8167.4</c:v>
                </c:pt>
                <c:pt idx="189">
                  <c:v>8210.6</c:v>
                </c:pt>
                <c:pt idx="190">
                  <c:v>8253.7999999999993</c:v>
                </c:pt>
                <c:pt idx="191">
                  <c:v>8297</c:v>
                </c:pt>
                <c:pt idx="192">
                  <c:v>8340.2000000000007</c:v>
                </c:pt>
                <c:pt idx="193">
                  <c:v>8383.4</c:v>
                </c:pt>
                <c:pt idx="194">
                  <c:v>8426.6</c:v>
                </c:pt>
                <c:pt idx="195">
                  <c:v>8469.9</c:v>
                </c:pt>
                <c:pt idx="196">
                  <c:v>8513.1</c:v>
                </c:pt>
                <c:pt idx="197">
                  <c:v>8556.2999999999993</c:v>
                </c:pt>
                <c:pt idx="198">
                  <c:v>8599.5</c:v>
                </c:pt>
                <c:pt idx="199">
                  <c:v>8642.7000000000007</c:v>
                </c:pt>
                <c:pt idx="200">
                  <c:v>8685.9</c:v>
                </c:pt>
                <c:pt idx="201">
                  <c:v>8729.1</c:v>
                </c:pt>
                <c:pt idx="202">
                  <c:v>8772.4</c:v>
                </c:pt>
                <c:pt idx="203">
                  <c:v>8815.6</c:v>
                </c:pt>
                <c:pt idx="204">
                  <c:v>8858.7999999999993</c:v>
                </c:pt>
                <c:pt idx="205">
                  <c:v>8902</c:v>
                </c:pt>
                <c:pt idx="206">
                  <c:v>8945.2000000000007</c:v>
                </c:pt>
                <c:pt idx="207">
                  <c:v>8988.4</c:v>
                </c:pt>
                <c:pt idx="208">
                  <c:v>9031.6</c:v>
                </c:pt>
                <c:pt idx="209">
                  <c:v>9074.9</c:v>
                </c:pt>
                <c:pt idx="210">
                  <c:v>9118.1</c:v>
                </c:pt>
                <c:pt idx="211">
                  <c:v>9161.2999999999993</c:v>
                </c:pt>
                <c:pt idx="212">
                  <c:v>9204.5</c:v>
                </c:pt>
                <c:pt idx="213">
                  <c:v>9247.7000000000007</c:v>
                </c:pt>
                <c:pt idx="214">
                  <c:v>9290.9</c:v>
                </c:pt>
                <c:pt idx="215">
                  <c:v>9334.1</c:v>
                </c:pt>
                <c:pt idx="216">
                  <c:v>9377.2999999999993</c:v>
                </c:pt>
                <c:pt idx="217">
                  <c:v>9420.6</c:v>
                </c:pt>
                <c:pt idx="218">
                  <c:v>9463.7999999999993</c:v>
                </c:pt>
                <c:pt idx="219">
                  <c:v>9507</c:v>
                </c:pt>
                <c:pt idx="220">
                  <c:v>9550.2000000000007</c:v>
                </c:pt>
                <c:pt idx="221">
                  <c:v>9593.4</c:v>
                </c:pt>
                <c:pt idx="222">
                  <c:v>9636.6</c:v>
                </c:pt>
                <c:pt idx="223">
                  <c:v>9679.7999999999993</c:v>
                </c:pt>
                <c:pt idx="224">
                  <c:v>9723.1</c:v>
                </c:pt>
                <c:pt idx="225">
                  <c:v>9766.2999999999993</c:v>
                </c:pt>
                <c:pt idx="226">
                  <c:v>9809.5</c:v>
                </c:pt>
                <c:pt idx="227">
                  <c:v>9852.7000000000007</c:v>
                </c:pt>
                <c:pt idx="228">
                  <c:v>9895.9</c:v>
                </c:pt>
                <c:pt idx="229">
                  <c:v>9939.1</c:v>
                </c:pt>
                <c:pt idx="230">
                  <c:v>9982.2999999999993</c:v>
                </c:pt>
                <c:pt idx="231">
                  <c:v>10026</c:v>
                </c:pt>
                <c:pt idx="232">
                  <c:v>10069</c:v>
                </c:pt>
                <c:pt idx="233">
                  <c:v>10112</c:v>
                </c:pt>
                <c:pt idx="234">
                  <c:v>10155</c:v>
                </c:pt>
                <c:pt idx="235">
                  <c:v>10198</c:v>
                </c:pt>
                <c:pt idx="236">
                  <c:v>10242</c:v>
                </c:pt>
                <c:pt idx="237">
                  <c:v>10285</c:v>
                </c:pt>
                <c:pt idx="238">
                  <c:v>10328</c:v>
                </c:pt>
                <c:pt idx="239">
                  <c:v>10371</c:v>
                </c:pt>
                <c:pt idx="240">
                  <c:v>10414</c:v>
                </c:pt>
                <c:pt idx="241">
                  <c:v>10458</c:v>
                </c:pt>
                <c:pt idx="242">
                  <c:v>10501</c:v>
                </c:pt>
                <c:pt idx="243">
                  <c:v>10544</c:v>
                </c:pt>
                <c:pt idx="244">
                  <c:v>10587</c:v>
                </c:pt>
                <c:pt idx="245">
                  <c:v>10631</c:v>
                </c:pt>
                <c:pt idx="246">
                  <c:v>10674</c:v>
                </c:pt>
                <c:pt idx="247">
                  <c:v>10717</c:v>
                </c:pt>
                <c:pt idx="248">
                  <c:v>10760</c:v>
                </c:pt>
                <c:pt idx="249">
                  <c:v>10803</c:v>
                </c:pt>
                <c:pt idx="250">
                  <c:v>10847</c:v>
                </c:pt>
                <c:pt idx="251">
                  <c:v>10890</c:v>
                </c:pt>
                <c:pt idx="252">
                  <c:v>10933</c:v>
                </c:pt>
                <c:pt idx="253">
                  <c:v>10976</c:v>
                </c:pt>
                <c:pt idx="254">
                  <c:v>11019</c:v>
                </c:pt>
                <c:pt idx="255">
                  <c:v>11063</c:v>
                </c:pt>
                <c:pt idx="256">
                  <c:v>11106</c:v>
                </c:pt>
                <c:pt idx="257">
                  <c:v>11149</c:v>
                </c:pt>
                <c:pt idx="258">
                  <c:v>11192</c:v>
                </c:pt>
                <c:pt idx="259">
                  <c:v>11236</c:v>
                </c:pt>
                <c:pt idx="260">
                  <c:v>11279</c:v>
                </c:pt>
                <c:pt idx="261">
                  <c:v>11322</c:v>
                </c:pt>
                <c:pt idx="262">
                  <c:v>11365</c:v>
                </c:pt>
                <c:pt idx="263">
                  <c:v>11408</c:v>
                </c:pt>
                <c:pt idx="264">
                  <c:v>11452</c:v>
                </c:pt>
                <c:pt idx="265">
                  <c:v>11495</c:v>
                </c:pt>
                <c:pt idx="266">
                  <c:v>11538</c:v>
                </c:pt>
                <c:pt idx="267">
                  <c:v>11581</c:v>
                </c:pt>
                <c:pt idx="268">
                  <c:v>11624</c:v>
                </c:pt>
                <c:pt idx="269">
                  <c:v>11668</c:v>
                </c:pt>
                <c:pt idx="270">
                  <c:v>11711</c:v>
                </c:pt>
                <c:pt idx="271">
                  <c:v>11754</c:v>
                </c:pt>
                <c:pt idx="272">
                  <c:v>11797</c:v>
                </c:pt>
                <c:pt idx="273">
                  <c:v>11841</c:v>
                </c:pt>
                <c:pt idx="274">
                  <c:v>11884</c:v>
                </c:pt>
                <c:pt idx="275">
                  <c:v>11927</c:v>
                </c:pt>
                <c:pt idx="276">
                  <c:v>11970</c:v>
                </c:pt>
                <c:pt idx="277">
                  <c:v>12013</c:v>
                </c:pt>
                <c:pt idx="278">
                  <c:v>12057</c:v>
                </c:pt>
                <c:pt idx="279">
                  <c:v>12100</c:v>
                </c:pt>
                <c:pt idx="280">
                  <c:v>12143</c:v>
                </c:pt>
                <c:pt idx="281">
                  <c:v>12186</c:v>
                </c:pt>
                <c:pt idx="282">
                  <c:v>12229</c:v>
                </c:pt>
                <c:pt idx="283">
                  <c:v>12273</c:v>
                </c:pt>
                <c:pt idx="284">
                  <c:v>12316</c:v>
                </c:pt>
                <c:pt idx="285">
                  <c:v>12359</c:v>
                </c:pt>
                <c:pt idx="286">
                  <c:v>12402</c:v>
                </c:pt>
                <c:pt idx="287">
                  <c:v>12446</c:v>
                </c:pt>
                <c:pt idx="288">
                  <c:v>12489</c:v>
                </c:pt>
                <c:pt idx="289">
                  <c:v>12532</c:v>
                </c:pt>
                <c:pt idx="290">
                  <c:v>12575</c:v>
                </c:pt>
                <c:pt idx="291">
                  <c:v>12618</c:v>
                </c:pt>
                <c:pt idx="292">
                  <c:v>12662</c:v>
                </c:pt>
                <c:pt idx="293">
                  <c:v>12705</c:v>
                </c:pt>
                <c:pt idx="294">
                  <c:v>12748</c:v>
                </c:pt>
                <c:pt idx="295">
                  <c:v>12791</c:v>
                </c:pt>
                <c:pt idx="296">
                  <c:v>12834</c:v>
                </c:pt>
                <c:pt idx="297">
                  <c:v>12878</c:v>
                </c:pt>
                <c:pt idx="298">
                  <c:v>12921</c:v>
                </c:pt>
                <c:pt idx="299">
                  <c:v>12964</c:v>
                </c:pt>
                <c:pt idx="300">
                  <c:v>13007</c:v>
                </c:pt>
                <c:pt idx="301">
                  <c:v>13050</c:v>
                </c:pt>
                <c:pt idx="302">
                  <c:v>13094</c:v>
                </c:pt>
                <c:pt idx="303">
                  <c:v>13137</c:v>
                </c:pt>
                <c:pt idx="304">
                  <c:v>13180</c:v>
                </c:pt>
                <c:pt idx="305">
                  <c:v>13223</c:v>
                </c:pt>
                <c:pt idx="306">
                  <c:v>13267</c:v>
                </c:pt>
                <c:pt idx="307">
                  <c:v>13310</c:v>
                </c:pt>
                <c:pt idx="308">
                  <c:v>13353</c:v>
                </c:pt>
                <c:pt idx="309">
                  <c:v>13396</c:v>
                </c:pt>
                <c:pt idx="310">
                  <c:v>13439</c:v>
                </c:pt>
                <c:pt idx="311">
                  <c:v>13483</c:v>
                </c:pt>
                <c:pt idx="312">
                  <c:v>13526</c:v>
                </c:pt>
                <c:pt idx="313">
                  <c:v>13569</c:v>
                </c:pt>
                <c:pt idx="314">
                  <c:v>13612</c:v>
                </c:pt>
                <c:pt idx="315">
                  <c:v>13655</c:v>
                </c:pt>
                <c:pt idx="316">
                  <c:v>13699</c:v>
                </c:pt>
                <c:pt idx="317">
                  <c:v>13742</c:v>
                </c:pt>
                <c:pt idx="318">
                  <c:v>13785</c:v>
                </c:pt>
                <c:pt idx="319">
                  <c:v>13828</c:v>
                </c:pt>
                <c:pt idx="320">
                  <c:v>13872</c:v>
                </c:pt>
                <c:pt idx="321">
                  <c:v>13915</c:v>
                </c:pt>
                <c:pt idx="322">
                  <c:v>13958</c:v>
                </c:pt>
                <c:pt idx="323">
                  <c:v>14001</c:v>
                </c:pt>
                <c:pt idx="324">
                  <c:v>14044</c:v>
                </c:pt>
                <c:pt idx="325">
                  <c:v>14088</c:v>
                </c:pt>
                <c:pt idx="326">
                  <c:v>14131</c:v>
                </c:pt>
                <c:pt idx="327">
                  <c:v>14174</c:v>
                </c:pt>
                <c:pt idx="328">
                  <c:v>14217</c:v>
                </c:pt>
                <c:pt idx="329">
                  <c:v>14260</c:v>
                </c:pt>
                <c:pt idx="330">
                  <c:v>14304</c:v>
                </c:pt>
                <c:pt idx="331">
                  <c:v>14347</c:v>
                </c:pt>
                <c:pt idx="332">
                  <c:v>14390</c:v>
                </c:pt>
                <c:pt idx="333">
                  <c:v>14433</c:v>
                </c:pt>
                <c:pt idx="334">
                  <c:v>14477</c:v>
                </c:pt>
                <c:pt idx="335">
                  <c:v>14520</c:v>
                </c:pt>
                <c:pt idx="336">
                  <c:v>14563</c:v>
                </c:pt>
                <c:pt idx="337">
                  <c:v>14606</c:v>
                </c:pt>
                <c:pt idx="338">
                  <c:v>14649</c:v>
                </c:pt>
                <c:pt idx="339">
                  <c:v>14693</c:v>
                </c:pt>
                <c:pt idx="340">
                  <c:v>14736</c:v>
                </c:pt>
                <c:pt idx="341">
                  <c:v>14779</c:v>
                </c:pt>
                <c:pt idx="342">
                  <c:v>14822</c:v>
                </c:pt>
                <c:pt idx="343">
                  <c:v>14865</c:v>
                </c:pt>
                <c:pt idx="344">
                  <c:v>14909</c:v>
                </c:pt>
                <c:pt idx="345">
                  <c:v>14952</c:v>
                </c:pt>
                <c:pt idx="346">
                  <c:v>14995</c:v>
                </c:pt>
                <c:pt idx="347">
                  <c:v>15038</c:v>
                </c:pt>
                <c:pt idx="348">
                  <c:v>15082</c:v>
                </c:pt>
                <c:pt idx="349">
                  <c:v>15125</c:v>
                </c:pt>
                <c:pt idx="350">
                  <c:v>15168</c:v>
                </c:pt>
                <c:pt idx="351">
                  <c:v>15211</c:v>
                </c:pt>
                <c:pt idx="352">
                  <c:v>15254</c:v>
                </c:pt>
                <c:pt idx="353">
                  <c:v>15298</c:v>
                </c:pt>
                <c:pt idx="354">
                  <c:v>15341</c:v>
                </c:pt>
                <c:pt idx="355">
                  <c:v>15384</c:v>
                </c:pt>
                <c:pt idx="356">
                  <c:v>15427</c:v>
                </c:pt>
                <c:pt idx="357">
                  <c:v>15470</c:v>
                </c:pt>
                <c:pt idx="358">
                  <c:v>15514</c:v>
                </c:pt>
                <c:pt idx="359">
                  <c:v>15557</c:v>
                </c:pt>
                <c:pt idx="360">
                  <c:v>15600</c:v>
                </c:pt>
                <c:pt idx="361">
                  <c:v>15643</c:v>
                </c:pt>
                <c:pt idx="362">
                  <c:v>15687</c:v>
                </c:pt>
                <c:pt idx="363">
                  <c:v>15730</c:v>
                </c:pt>
                <c:pt idx="364">
                  <c:v>15773</c:v>
                </c:pt>
                <c:pt idx="365">
                  <c:v>15816</c:v>
                </c:pt>
                <c:pt idx="366">
                  <c:v>15859</c:v>
                </c:pt>
                <c:pt idx="367">
                  <c:v>15903</c:v>
                </c:pt>
                <c:pt idx="368">
                  <c:v>15946</c:v>
                </c:pt>
                <c:pt idx="369">
                  <c:v>15989</c:v>
                </c:pt>
                <c:pt idx="370">
                  <c:v>16032</c:v>
                </c:pt>
                <c:pt idx="371">
                  <c:v>16075</c:v>
                </c:pt>
                <c:pt idx="372">
                  <c:v>16119</c:v>
                </c:pt>
                <c:pt idx="373">
                  <c:v>16162</c:v>
                </c:pt>
                <c:pt idx="374">
                  <c:v>16205</c:v>
                </c:pt>
                <c:pt idx="375">
                  <c:v>16248</c:v>
                </c:pt>
                <c:pt idx="376">
                  <c:v>16292</c:v>
                </c:pt>
                <c:pt idx="377">
                  <c:v>16335</c:v>
                </c:pt>
                <c:pt idx="378">
                  <c:v>16378</c:v>
                </c:pt>
                <c:pt idx="379">
                  <c:v>16421</c:v>
                </c:pt>
                <c:pt idx="380">
                  <c:v>16464</c:v>
                </c:pt>
                <c:pt idx="381">
                  <c:v>16508</c:v>
                </c:pt>
                <c:pt idx="382">
                  <c:v>16551</c:v>
                </c:pt>
                <c:pt idx="383">
                  <c:v>16594</c:v>
                </c:pt>
                <c:pt idx="384">
                  <c:v>16637</c:v>
                </c:pt>
                <c:pt idx="385">
                  <c:v>16680</c:v>
                </c:pt>
                <c:pt idx="386">
                  <c:v>16724</c:v>
                </c:pt>
                <c:pt idx="387">
                  <c:v>16767</c:v>
                </c:pt>
                <c:pt idx="388">
                  <c:v>16810</c:v>
                </c:pt>
                <c:pt idx="389">
                  <c:v>16853</c:v>
                </c:pt>
                <c:pt idx="390">
                  <c:v>16897</c:v>
                </c:pt>
                <c:pt idx="391">
                  <c:v>16940</c:v>
                </c:pt>
                <c:pt idx="392">
                  <c:v>16983</c:v>
                </c:pt>
                <c:pt idx="393">
                  <c:v>17026</c:v>
                </c:pt>
                <c:pt idx="394">
                  <c:v>17069</c:v>
                </c:pt>
                <c:pt idx="395">
                  <c:v>17113</c:v>
                </c:pt>
                <c:pt idx="396">
                  <c:v>17156</c:v>
                </c:pt>
                <c:pt idx="397">
                  <c:v>17199</c:v>
                </c:pt>
                <c:pt idx="398">
                  <c:v>17242</c:v>
                </c:pt>
                <c:pt idx="399">
                  <c:v>17285</c:v>
                </c:pt>
                <c:pt idx="400">
                  <c:v>17329</c:v>
                </c:pt>
                <c:pt idx="401">
                  <c:v>17372</c:v>
                </c:pt>
                <c:pt idx="402">
                  <c:v>17415</c:v>
                </c:pt>
                <c:pt idx="403">
                  <c:v>17458</c:v>
                </c:pt>
                <c:pt idx="404">
                  <c:v>17501</c:v>
                </c:pt>
                <c:pt idx="405">
                  <c:v>17545</c:v>
                </c:pt>
                <c:pt idx="406">
                  <c:v>17588</c:v>
                </c:pt>
                <c:pt idx="407">
                  <c:v>17631</c:v>
                </c:pt>
                <c:pt idx="408">
                  <c:v>17674</c:v>
                </c:pt>
                <c:pt idx="409">
                  <c:v>17718</c:v>
                </c:pt>
                <c:pt idx="410">
                  <c:v>17761</c:v>
                </c:pt>
                <c:pt idx="411">
                  <c:v>17804</c:v>
                </c:pt>
                <c:pt idx="412">
                  <c:v>17847</c:v>
                </c:pt>
                <c:pt idx="413">
                  <c:v>17890</c:v>
                </c:pt>
                <c:pt idx="414">
                  <c:v>17934</c:v>
                </c:pt>
                <c:pt idx="415">
                  <c:v>17977</c:v>
                </c:pt>
                <c:pt idx="416">
                  <c:v>18020</c:v>
                </c:pt>
                <c:pt idx="417">
                  <c:v>18063</c:v>
                </c:pt>
                <c:pt idx="418">
                  <c:v>18106</c:v>
                </c:pt>
                <c:pt idx="419">
                  <c:v>18150</c:v>
                </c:pt>
                <c:pt idx="420">
                  <c:v>18193</c:v>
                </c:pt>
                <c:pt idx="421">
                  <c:v>18236</c:v>
                </c:pt>
                <c:pt idx="422">
                  <c:v>18279</c:v>
                </c:pt>
                <c:pt idx="423">
                  <c:v>18323</c:v>
                </c:pt>
                <c:pt idx="424">
                  <c:v>18366</c:v>
                </c:pt>
                <c:pt idx="425">
                  <c:v>18409</c:v>
                </c:pt>
                <c:pt idx="426">
                  <c:v>18452</c:v>
                </c:pt>
                <c:pt idx="427">
                  <c:v>18495</c:v>
                </c:pt>
                <c:pt idx="428">
                  <c:v>18539</c:v>
                </c:pt>
                <c:pt idx="429">
                  <c:v>18582</c:v>
                </c:pt>
                <c:pt idx="430">
                  <c:v>18625</c:v>
                </c:pt>
                <c:pt idx="431">
                  <c:v>18668</c:v>
                </c:pt>
                <c:pt idx="432">
                  <c:v>18711</c:v>
                </c:pt>
                <c:pt idx="433">
                  <c:v>18755</c:v>
                </c:pt>
                <c:pt idx="434">
                  <c:v>18798</c:v>
                </c:pt>
                <c:pt idx="435">
                  <c:v>18841</c:v>
                </c:pt>
                <c:pt idx="436">
                  <c:v>18884</c:v>
                </c:pt>
                <c:pt idx="437">
                  <c:v>18928</c:v>
                </c:pt>
                <c:pt idx="438">
                  <c:v>18971</c:v>
                </c:pt>
                <c:pt idx="439">
                  <c:v>19014</c:v>
                </c:pt>
                <c:pt idx="440">
                  <c:v>19057</c:v>
                </c:pt>
                <c:pt idx="441">
                  <c:v>19100</c:v>
                </c:pt>
                <c:pt idx="442">
                  <c:v>19144</c:v>
                </c:pt>
                <c:pt idx="443">
                  <c:v>19187</c:v>
                </c:pt>
                <c:pt idx="444">
                  <c:v>19230</c:v>
                </c:pt>
                <c:pt idx="445">
                  <c:v>19273</c:v>
                </c:pt>
                <c:pt idx="446">
                  <c:v>19316</c:v>
                </c:pt>
                <c:pt idx="447">
                  <c:v>19360</c:v>
                </c:pt>
                <c:pt idx="448">
                  <c:v>19403</c:v>
                </c:pt>
                <c:pt idx="449">
                  <c:v>19446</c:v>
                </c:pt>
                <c:pt idx="450">
                  <c:v>19489</c:v>
                </c:pt>
                <c:pt idx="451">
                  <c:v>19533</c:v>
                </c:pt>
                <c:pt idx="452">
                  <c:v>19576</c:v>
                </c:pt>
                <c:pt idx="453">
                  <c:v>19619</c:v>
                </c:pt>
                <c:pt idx="454">
                  <c:v>19662</c:v>
                </c:pt>
                <c:pt idx="455">
                  <c:v>19705</c:v>
                </c:pt>
                <c:pt idx="456">
                  <c:v>19749</c:v>
                </c:pt>
                <c:pt idx="457">
                  <c:v>19792</c:v>
                </c:pt>
                <c:pt idx="458">
                  <c:v>19835</c:v>
                </c:pt>
                <c:pt idx="459">
                  <c:v>19878</c:v>
                </c:pt>
                <c:pt idx="460">
                  <c:v>19921</c:v>
                </c:pt>
                <c:pt idx="461">
                  <c:v>19965</c:v>
                </c:pt>
                <c:pt idx="462">
                  <c:v>20008</c:v>
                </c:pt>
                <c:pt idx="463">
                  <c:v>20051</c:v>
                </c:pt>
                <c:pt idx="464">
                  <c:v>20094</c:v>
                </c:pt>
                <c:pt idx="465">
                  <c:v>20138</c:v>
                </c:pt>
                <c:pt idx="466">
                  <c:v>20181</c:v>
                </c:pt>
                <c:pt idx="467">
                  <c:v>20224</c:v>
                </c:pt>
                <c:pt idx="468">
                  <c:v>20267</c:v>
                </c:pt>
                <c:pt idx="469">
                  <c:v>20310</c:v>
                </c:pt>
                <c:pt idx="470">
                  <c:v>20354</c:v>
                </c:pt>
                <c:pt idx="471">
                  <c:v>20397</c:v>
                </c:pt>
                <c:pt idx="472">
                  <c:v>20440</c:v>
                </c:pt>
                <c:pt idx="473">
                  <c:v>20483</c:v>
                </c:pt>
                <c:pt idx="474">
                  <c:v>20526</c:v>
                </c:pt>
                <c:pt idx="475">
                  <c:v>20570</c:v>
                </c:pt>
                <c:pt idx="476">
                  <c:v>20613</c:v>
                </c:pt>
                <c:pt idx="477">
                  <c:v>20656</c:v>
                </c:pt>
                <c:pt idx="478">
                  <c:v>20699</c:v>
                </c:pt>
                <c:pt idx="479">
                  <c:v>20743</c:v>
                </c:pt>
                <c:pt idx="480">
                  <c:v>20786</c:v>
                </c:pt>
                <c:pt idx="481">
                  <c:v>20829</c:v>
                </c:pt>
                <c:pt idx="482">
                  <c:v>20872</c:v>
                </c:pt>
                <c:pt idx="483">
                  <c:v>20915</c:v>
                </c:pt>
                <c:pt idx="484">
                  <c:v>20959</c:v>
                </c:pt>
                <c:pt idx="485">
                  <c:v>21002</c:v>
                </c:pt>
                <c:pt idx="486">
                  <c:v>21045</c:v>
                </c:pt>
                <c:pt idx="487">
                  <c:v>21088</c:v>
                </c:pt>
                <c:pt idx="488">
                  <c:v>21131</c:v>
                </c:pt>
                <c:pt idx="489">
                  <c:v>21175</c:v>
                </c:pt>
                <c:pt idx="490">
                  <c:v>21218</c:v>
                </c:pt>
                <c:pt idx="491">
                  <c:v>21261</c:v>
                </c:pt>
                <c:pt idx="492">
                  <c:v>21304</c:v>
                </c:pt>
                <c:pt idx="493">
                  <c:v>21348</c:v>
                </c:pt>
                <c:pt idx="494">
                  <c:v>21391</c:v>
                </c:pt>
                <c:pt idx="495">
                  <c:v>21434</c:v>
                </c:pt>
                <c:pt idx="496">
                  <c:v>21477</c:v>
                </c:pt>
                <c:pt idx="497">
                  <c:v>21520</c:v>
                </c:pt>
                <c:pt idx="498">
                  <c:v>21564</c:v>
                </c:pt>
                <c:pt idx="499">
                  <c:v>21607</c:v>
                </c:pt>
              </c:numCache>
            </c:numRef>
          </c:xVal>
          <c:yVal>
            <c:numRef>
              <c:f>'include 10000'!$BE$18:$BE$517</c:f>
              <c:numCache>
                <c:formatCode>0.00E+00</c:formatCode>
                <c:ptCount val="500"/>
                <c:pt idx="0">
                  <c:v>1.548E-94</c:v>
                </c:pt>
                <c:pt idx="1">
                  <c:v>0</c:v>
                </c:pt>
                <c:pt idx="2">
                  <c:v>9.8159999999999992E-94</c:v>
                </c:pt>
                <c:pt idx="3">
                  <c:v>0</c:v>
                </c:pt>
                <c:pt idx="4">
                  <c:v>3.6386000000000002E-93</c:v>
                </c:pt>
                <c:pt idx="5">
                  <c:v>0</c:v>
                </c:pt>
                <c:pt idx="6">
                  <c:v>1.1798E-92</c:v>
                </c:pt>
                <c:pt idx="7">
                  <c:v>0</c:v>
                </c:pt>
                <c:pt idx="8">
                  <c:v>3.6176E-92</c:v>
                </c:pt>
                <c:pt idx="9">
                  <c:v>0</c:v>
                </c:pt>
                <c:pt idx="10">
                  <c:v>1.0749E-91</c:v>
                </c:pt>
                <c:pt idx="11">
                  <c:v>0</c:v>
                </c:pt>
                <c:pt idx="12">
                  <c:v>3.1226000000000001E-91</c:v>
                </c:pt>
                <c:pt idx="13">
                  <c:v>0</c:v>
                </c:pt>
                <c:pt idx="14">
                  <c:v>8.9025999999999997E-91</c:v>
                </c:pt>
                <c:pt idx="15">
                  <c:v>0</c:v>
                </c:pt>
                <c:pt idx="16">
                  <c:v>2.4947999999999998E-90</c:v>
                </c:pt>
                <c:pt idx="17">
                  <c:v>0</c:v>
                </c:pt>
                <c:pt idx="18">
                  <c:v>6.8764000000000001E-90</c:v>
                </c:pt>
                <c:pt idx="19">
                  <c:v>0</c:v>
                </c:pt>
                <c:pt idx="20">
                  <c:v>1.8644999999999999E-89</c:v>
                </c:pt>
                <c:pt idx="21">
                  <c:v>0</c:v>
                </c:pt>
                <c:pt idx="22">
                  <c:v>4.9719999999999998E-89</c:v>
                </c:pt>
                <c:pt idx="23">
                  <c:v>0</c:v>
                </c:pt>
                <c:pt idx="24">
                  <c:v>1.3031000000000001E-88</c:v>
                </c:pt>
                <c:pt idx="25">
                  <c:v>0</c:v>
                </c:pt>
                <c:pt idx="26">
                  <c:v>3.3529000000000001E-88</c:v>
                </c:pt>
                <c:pt idx="27">
                  <c:v>0</c:v>
                </c:pt>
                <c:pt idx="28">
                  <c:v>8.4548000000000004E-88</c:v>
                </c:pt>
                <c:pt idx="29">
                  <c:v>0</c:v>
                </c:pt>
                <c:pt idx="30">
                  <c:v>2.0838999999999999E-87</c:v>
                </c:pt>
                <c:pt idx="31">
                  <c:v>0</c:v>
                </c:pt>
                <c:pt idx="32">
                  <c:v>5.0009000000000004E-87</c:v>
                </c:pt>
                <c:pt idx="33">
                  <c:v>0</c:v>
                </c:pt>
                <c:pt idx="34">
                  <c:v>1.1614000000000001E-86</c:v>
                </c:pt>
                <c:pt idx="35">
                  <c:v>0</c:v>
                </c:pt>
                <c:pt idx="36">
                  <c:v>2.5842999999999999E-86</c:v>
                </c:pt>
                <c:pt idx="37">
                  <c:v>0</c:v>
                </c:pt>
                <c:pt idx="38">
                  <c:v>5.4140999999999999E-86</c:v>
                </c:pt>
                <c:pt idx="39">
                  <c:v>0</c:v>
                </c:pt>
                <c:pt idx="40">
                  <c:v>1.0301E-85</c:v>
                </c:pt>
                <c:pt idx="41">
                  <c:v>0</c:v>
                </c:pt>
                <c:pt idx="42">
                  <c:v>1.6197E-85</c:v>
                </c:pt>
                <c:pt idx="43">
                  <c:v>0</c:v>
                </c:pt>
                <c:pt idx="44">
                  <c:v>1.3259000000000001E-85</c:v>
                </c:pt>
                <c:pt idx="45">
                  <c:v>3.6617E-86</c:v>
                </c:pt>
                <c:pt idx="46">
                  <c:v>0</c:v>
                </c:pt>
                <c:pt idx="47">
                  <c:v>1.3473E-84</c:v>
                </c:pt>
                <c:pt idx="48">
                  <c:v>0</c:v>
                </c:pt>
                <c:pt idx="49">
                  <c:v>6.7180999999999998E-84</c:v>
                </c:pt>
                <c:pt idx="50">
                  <c:v>0</c:v>
                </c:pt>
                <c:pt idx="51">
                  <c:v>2.5542999999999999E-83</c:v>
                </c:pt>
                <c:pt idx="52">
                  <c:v>0</c:v>
                </c:pt>
                <c:pt idx="53">
                  <c:v>8.6339000000000006E-83</c:v>
                </c:pt>
                <c:pt idx="54">
                  <c:v>0</c:v>
                </c:pt>
                <c:pt idx="55">
                  <c:v>2.7315000000000002E-82</c:v>
                </c:pt>
                <c:pt idx="56">
                  <c:v>0</c:v>
                </c:pt>
                <c:pt idx="57">
                  <c:v>8.2963000000000006E-82</c:v>
                </c:pt>
                <c:pt idx="58">
                  <c:v>0</c:v>
                </c:pt>
                <c:pt idx="59">
                  <c:v>2.4591E-81</c:v>
                </c:pt>
                <c:pt idx="60">
                  <c:v>0</c:v>
                </c:pt>
                <c:pt idx="61">
                  <c:v>7.2071000000000004E-81</c:v>
                </c:pt>
                <c:pt idx="62">
                  <c:v>0</c:v>
                </c:pt>
                <c:pt idx="63">
                  <c:v>2.1135999999999998E-80</c:v>
                </c:pt>
                <c:pt idx="64">
                  <c:v>0</c:v>
                </c:pt>
                <c:pt idx="65">
                  <c:v>6.2728E-80</c:v>
                </c:pt>
                <c:pt idx="66">
                  <c:v>0</c:v>
                </c:pt>
                <c:pt idx="67">
                  <c:v>1.9023000000000001E-79</c:v>
                </c:pt>
                <c:pt idx="68">
                  <c:v>0</c:v>
                </c:pt>
                <c:pt idx="69">
                  <c:v>5.9335000000000003E-79</c:v>
                </c:pt>
                <c:pt idx="70">
                  <c:v>0</c:v>
                </c:pt>
                <c:pt idx="71">
                  <c:v>1.9081000000000001E-78</c:v>
                </c:pt>
                <c:pt idx="72">
                  <c:v>0</c:v>
                </c:pt>
                <c:pt idx="73">
                  <c:v>6.3137000000000001E-78</c:v>
                </c:pt>
                <c:pt idx="74">
                  <c:v>0</c:v>
                </c:pt>
                <c:pt idx="75">
                  <c:v>2.1393000000000002E-77</c:v>
                </c:pt>
                <c:pt idx="76">
                  <c:v>0</c:v>
                </c:pt>
                <c:pt idx="77">
                  <c:v>7.3806999999999996E-77</c:v>
                </c:pt>
                <c:pt idx="78">
                  <c:v>0</c:v>
                </c:pt>
                <c:pt idx="79">
                  <c:v>2.5795E-76</c:v>
                </c:pt>
                <c:pt idx="80">
                  <c:v>0</c:v>
                </c:pt>
                <c:pt idx="81">
                  <c:v>9.1011000000000006E-76</c:v>
                </c:pt>
                <c:pt idx="82">
                  <c:v>1.6094E-77</c:v>
                </c:pt>
                <c:pt idx="83">
                  <c:v>3.2357000000000002E-75</c:v>
                </c:pt>
                <c:pt idx="84">
                  <c:v>7.7758999999999998E-76</c:v>
                </c:pt>
                <c:pt idx="85">
                  <c:v>1.1589E-74</c:v>
                </c:pt>
                <c:pt idx="86">
                  <c:v>5.4775999999999995E-75</c:v>
                </c:pt>
                <c:pt idx="87">
                  <c:v>4.1839999999999999E-74</c:v>
                </c:pt>
                <c:pt idx="88">
                  <c:v>2.9695000000000002E-74</c:v>
                </c:pt>
                <c:pt idx="89">
                  <c:v>1.5247000000000001E-73</c:v>
                </c:pt>
                <c:pt idx="90">
                  <c:v>1.4397E-73</c:v>
                </c:pt>
                <c:pt idx="91">
                  <c:v>5.6148999999999998E-73</c:v>
                </c:pt>
                <c:pt idx="92">
                  <c:v>6.5567000000000001E-73</c:v>
                </c:pt>
                <c:pt idx="93">
                  <c:v>2.0917000000000001E-72</c:v>
                </c:pt>
                <c:pt idx="94">
                  <c:v>2.8690000000000002E-72</c:v>
                </c:pt>
                <c:pt idx="95">
                  <c:v>7.8846000000000005E-72</c:v>
                </c:pt>
                <c:pt idx="96">
                  <c:v>1.2212999999999999E-71</c:v>
                </c:pt>
                <c:pt idx="97">
                  <c:v>3.0064000000000001E-71</c:v>
                </c:pt>
                <c:pt idx="98">
                  <c:v>5.0978999999999998E-71</c:v>
                </c:pt>
                <c:pt idx="99">
                  <c:v>1.1585E-70</c:v>
                </c:pt>
                <c:pt idx="100">
                  <c:v>2.0976E-70</c:v>
                </c:pt>
                <c:pt idx="101">
                  <c:v>4.5047999999999997E-70</c:v>
                </c:pt>
                <c:pt idx="102">
                  <c:v>8.5411000000000002E-70</c:v>
                </c:pt>
                <c:pt idx="103">
                  <c:v>1.7648999999999999E-69</c:v>
                </c:pt>
                <c:pt idx="104">
                  <c:v>3.4513000000000001E-69</c:v>
                </c:pt>
                <c:pt idx="105">
                  <c:v>6.9557999999999999E-69</c:v>
                </c:pt>
                <c:pt idx="106">
                  <c:v>1.3870000000000001E-68</c:v>
                </c:pt>
                <c:pt idx="107">
                  <c:v>2.7534999999999999E-68</c:v>
                </c:pt>
                <c:pt idx="108">
                  <c:v>5.5527000000000003E-68</c:v>
                </c:pt>
                <c:pt idx="109">
                  <c:v>1.0934E-67</c:v>
                </c:pt>
                <c:pt idx="110">
                  <c:v>2.2172999999999999E-67</c:v>
                </c:pt>
                <c:pt idx="111">
                  <c:v>4.3507999999999999E-67</c:v>
                </c:pt>
                <c:pt idx="112">
                  <c:v>8.8391000000000005E-67</c:v>
                </c:pt>
                <c:pt idx="113">
                  <c:v>1.7336000000000001E-66</c:v>
                </c:pt>
                <c:pt idx="114">
                  <c:v>3.5202000000000003E-66</c:v>
                </c:pt>
                <c:pt idx="115">
                  <c:v>6.9126999999999999E-66</c:v>
                </c:pt>
                <c:pt idx="116">
                  <c:v>1.4011999999999999E-65</c:v>
                </c:pt>
                <c:pt idx="117">
                  <c:v>2.7574000000000001E-65</c:v>
                </c:pt>
                <c:pt idx="118">
                  <c:v>5.5762999999999999E-65</c:v>
                </c:pt>
                <c:pt idx="119">
                  <c:v>1.1E-64</c:v>
                </c:pt>
                <c:pt idx="120">
                  <c:v>2.2190999999999999E-64</c:v>
                </c:pt>
                <c:pt idx="121">
                  <c:v>4.3880999999999999E-64</c:v>
                </c:pt>
                <c:pt idx="122">
                  <c:v>8.8319000000000005E-64</c:v>
                </c:pt>
                <c:pt idx="123">
                  <c:v>1.7502000000000001E-63</c:v>
                </c:pt>
                <c:pt idx="124">
                  <c:v>3.5156E-63</c:v>
                </c:pt>
                <c:pt idx="125">
                  <c:v>6.9798000000000004E-63</c:v>
                </c:pt>
                <c:pt idx="126">
                  <c:v>1.3996E-62</c:v>
                </c:pt>
                <c:pt idx="127">
                  <c:v>2.7829999999999998E-62</c:v>
                </c:pt>
                <c:pt idx="128">
                  <c:v>5.5731999999999998E-62</c:v>
                </c:pt>
                <c:pt idx="129">
                  <c:v>1.1095E-61</c:v>
                </c:pt>
                <c:pt idx="130">
                  <c:v>2.2194999999999999E-61</c:v>
                </c:pt>
                <c:pt idx="131">
                  <c:v>4.4223000000000003E-61</c:v>
                </c:pt>
                <c:pt idx="132">
                  <c:v>8.8403000000000003E-61</c:v>
                </c:pt>
                <c:pt idx="133">
                  <c:v>1.7625E-60</c:v>
                </c:pt>
                <c:pt idx="134">
                  <c:v>3.5214E-60</c:v>
                </c:pt>
                <c:pt idx="135">
                  <c:v>7.0241000000000001E-60</c:v>
                </c:pt>
                <c:pt idx="136">
                  <c:v>1.4028E-59</c:v>
                </c:pt>
                <c:pt idx="137">
                  <c:v>2.799E-59</c:v>
                </c:pt>
                <c:pt idx="138">
                  <c:v>5.5888E-59</c:v>
                </c:pt>
                <c:pt idx="139">
                  <c:v>1.1153000000000001E-58</c:v>
                </c:pt>
                <c:pt idx="140">
                  <c:v>2.2266E-58</c:v>
                </c:pt>
                <c:pt idx="141">
                  <c:v>4.4442000000000003E-58</c:v>
                </c:pt>
                <c:pt idx="142">
                  <c:v>8.8712999999999995E-58</c:v>
                </c:pt>
                <c:pt idx="143">
                  <c:v>1.7708E-57</c:v>
                </c:pt>
                <c:pt idx="144">
                  <c:v>3.5345999999999999E-57</c:v>
                </c:pt>
                <c:pt idx="145">
                  <c:v>7.0556999999999998E-57</c:v>
                </c:pt>
                <c:pt idx="146">
                  <c:v>1.4083000000000001E-56</c:v>
                </c:pt>
                <c:pt idx="147">
                  <c:v>2.8113000000000001E-56</c:v>
                </c:pt>
                <c:pt idx="148">
                  <c:v>5.6112000000000001E-56</c:v>
                </c:pt>
                <c:pt idx="149">
                  <c:v>1.1200999999999999E-55</c:v>
                </c:pt>
                <c:pt idx="150">
                  <c:v>2.2356999999999999E-55</c:v>
                </c:pt>
                <c:pt idx="151">
                  <c:v>4.4629999999999998E-55</c:v>
                </c:pt>
                <c:pt idx="152">
                  <c:v>8.9079999999999997E-55</c:v>
                </c:pt>
                <c:pt idx="153">
                  <c:v>1.7781999999999999E-54</c:v>
                </c:pt>
                <c:pt idx="154">
                  <c:v>3.5493E-54</c:v>
                </c:pt>
                <c:pt idx="155">
                  <c:v>7.0849999999999999E-54</c:v>
                </c:pt>
                <c:pt idx="156">
                  <c:v>1.4142000000000001E-53</c:v>
                </c:pt>
                <c:pt idx="157">
                  <c:v>2.8228999999999999E-53</c:v>
                </c:pt>
                <c:pt idx="158">
                  <c:v>5.6346000000000002E-53</c:v>
                </c:pt>
                <c:pt idx="159">
                  <c:v>1.1248E-52</c:v>
                </c:pt>
                <c:pt idx="160">
                  <c:v>2.2450999999999999E-52</c:v>
                </c:pt>
                <c:pt idx="161">
                  <c:v>4.4814000000000001E-52</c:v>
                </c:pt>
                <c:pt idx="162">
                  <c:v>8.9452000000000006E-52</c:v>
                </c:pt>
                <c:pt idx="163">
                  <c:v>1.7856000000000001E-51</c:v>
                </c:pt>
                <c:pt idx="164">
                  <c:v>3.5641000000000002E-51</c:v>
                </c:pt>
                <c:pt idx="165">
                  <c:v>7.1144E-51</c:v>
                </c:pt>
                <c:pt idx="166">
                  <c:v>1.4200999999999999E-50</c:v>
                </c:pt>
                <c:pt idx="167">
                  <c:v>2.8346E-50</c:v>
                </c:pt>
                <c:pt idx="168">
                  <c:v>5.6582000000000002E-50</c:v>
                </c:pt>
                <c:pt idx="169">
                  <c:v>1.1293999999999999E-49</c:v>
                </c:pt>
                <c:pt idx="170">
                  <c:v>2.2544E-49</c:v>
                </c:pt>
                <c:pt idx="171">
                  <c:v>4.5000999999999997E-49</c:v>
                </c:pt>
                <c:pt idx="172">
                  <c:v>8.9824999999999995E-49</c:v>
                </c:pt>
                <c:pt idx="173">
                  <c:v>1.793E-48</c:v>
                </c:pt>
                <c:pt idx="174">
                  <c:v>3.5789999999999997E-48</c:v>
                </c:pt>
                <c:pt idx="175">
                  <c:v>7.144E-48</c:v>
                </c:pt>
                <c:pt idx="176">
                  <c:v>1.4260000000000001E-47</c:v>
                </c:pt>
                <c:pt idx="177">
                  <c:v>2.8464E-47</c:v>
                </c:pt>
                <c:pt idx="178">
                  <c:v>5.6816999999999998E-47</c:v>
                </c:pt>
                <c:pt idx="179">
                  <c:v>1.1341E-46</c:v>
                </c:pt>
                <c:pt idx="180">
                  <c:v>2.2637999999999998E-46</c:v>
                </c:pt>
                <c:pt idx="181">
                  <c:v>4.5187999999999998E-46</c:v>
                </c:pt>
                <c:pt idx="182">
                  <c:v>9.0199000000000007E-46</c:v>
                </c:pt>
                <c:pt idx="183">
                  <c:v>1.8005E-45</c:v>
                </c:pt>
                <c:pt idx="184">
                  <c:v>3.5938999999999999E-45</c:v>
                </c:pt>
                <c:pt idx="185">
                  <c:v>7.1736999999999997E-45</c:v>
                </c:pt>
                <c:pt idx="186">
                  <c:v>1.4318999999999999E-44</c:v>
                </c:pt>
                <c:pt idx="187">
                  <c:v>2.8583000000000001E-44</c:v>
                </c:pt>
                <c:pt idx="188">
                  <c:v>5.7054000000000001E-44</c:v>
                </c:pt>
                <c:pt idx="189">
                  <c:v>1.1388000000000001E-43</c:v>
                </c:pt>
                <c:pt idx="190">
                  <c:v>2.2732E-43</c:v>
                </c:pt>
                <c:pt idx="191">
                  <c:v>4.5376000000000004E-43</c:v>
                </c:pt>
                <c:pt idx="192">
                  <c:v>9.0573999999999996E-43</c:v>
                </c:pt>
                <c:pt idx="193">
                  <c:v>1.8079E-42</c:v>
                </c:pt>
                <c:pt idx="194">
                  <c:v>3.6087999999999998E-42</c:v>
                </c:pt>
                <c:pt idx="195">
                  <c:v>7.2034999999999995E-42</c:v>
                </c:pt>
                <c:pt idx="196">
                  <c:v>1.4379000000000001E-41</c:v>
                </c:pt>
                <c:pt idx="197">
                  <c:v>2.8702E-41</c:v>
                </c:pt>
                <c:pt idx="198">
                  <c:v>5.7291000000000001E-41</c:v>
                </c:pt>
                <c:pt idx="199">
                  <c:v>1.1436000000000001E-40</c:v>
                </c:pt>
                <c:pt idx="200">
                  <c:v>2.2826999999999999E-40</c:v>
                </c:pt>
                <c:pt idx="201">
                  <c:v>4.5564999999999999E-40</c:v>
                </c:pt>
                <c:pt idx="202">
                  <c:v>9.0950999999999995E-40</c:v>
                </c:pt>
                <c:pt idx="203">
                  <c:v>1.8154999999999999E-39</c:v>
                </c:pt>
                <c:pt idx="204">
                  <c:v>3.6238E-39</c:v>
                </c:pt>
                <c:pt idx="205">
                  <c:v>7.2335000000000006E-39</c:v>
                </c:pt>
                <c:pt idx="206">
                  <c:v>1.4438999999999999E-38</c:v>
                </c:pt>
                <c:pt idx="207">
                  <c:v>2.8821000000000001E-38</c:v>
                </c:pt>
                <c:pt idx="208">
                  <c:v>5.7530000000000004E-38</c:v>
                </c:pt>
                <c:pt idx="209">
                  <c:v>1.1483E-37</c:v>
                </c:pt>
                <c:pt idx="210">
                  <c:v>2.2922E-37</c:v>
                </c:pt>
                <c:pt idx="211">
                  <c:v>4.5754000000000002E-37</c:v>
                </c:pt>
                <c:pt idx="212">
                  <c:v>9.1330000000000006E-37</c:v>
                </c:pt>
                <c:pt idx="213">
                  <c:v>1.8229999999999999E-36</c:v>
                </c:pt>
                <c:pt idx="214">
                  <c:v>3.6389000000000002E-36</c:v>
                </c:pt>
                <c:pt idx="215">
                  <c:v>7.2635999999999998E-36</c:v>
                </c:pt>
                <c:pt idx="216">
                  <c:v>1.4499E-35</c:v>
                </c:pt>
                <c:pt idx="217">
                  <c:v>2.8941000000000002E-35</c:v>
                </c:pt>
                <c:pt idx="218">
                  <c:v>5.7769000000000005E-35</c:v>
                </c:pt>
                <c:pt idx="219">
                  <c:v>1.1530999999999999E-34</c:v>
                </c:pt>
                <c:pt idx="220">
                  <c:v>2.3017000000000001E-34</c:v>
                </c:pt>
                <c:pt idx="221">
                  <c:v>4.5945000000000002E-34</c:v>
                </c:pt>
                <c:pt idx="222">
                  <c:v>9.1709999999999995E-34</c:v>
                </c:pt>
                <c:pt idx="223">
                  <c:v>1.8306000000000001E-33</c:v>
                </c:pt>
                <c:pt idx="224">
                  <c:v>3.6540999999999998E-33</c:v>
                </c:pt>
                <c:pt idx="225">
                  <c:v>7.2938000000000002E-33</c:v>
                </c:pt>
                <c:pt idx="226">
                  <c:v>1.4559E-32</c:v>
                </c:pt>
                <c:pt idx="227">
                  <c:v>2.9060999999999999E-32</c:v>
                </c:pt>
                <c:pt idx="228">
                  <c:v>5.8009000000000003E-32</c:v>
                </c:pt>
                <c:pt idx="229">
                  <c:v>1.1579E-31</c:v>
                </c:pt>
                <c:pt idx="230">
                  <c:v>2.3112999999999999E-31</c:v>
                </c:pt>
                <c:pt idx="231">
                  <c:v>4.6135999999999998E-31</c:v>
                </c:pt>
                <c:pt idx="232">
                  <c:v>9.2090999999999999E-31</c:v>
                </c:pt>
                <c:pt idx="233">
                  <c:v>1.8382E-30</c:v>
                </c:pt>
                <c:pt idx="234">
                  <c:v>3.6693000000000003E-30</c:v>
                </c:pt>
                <c:pt idx="235">
                  <c:v>7.3242000000000004E-30</c:v>
                </c:pt>
                <c:pt idx="236">
                  <c:v>1.4619999999999999E-29</c:v>
                </c:pt>
                <c:pt idx="237">
                  <c:v>2.9181999999999999E-29</c:v>
                </c:pt>
                <c:pt idx="238">
                  <c:v>5.8250999999999996E-29</c:v>
                </c:pt>
                <c:pt idx="239">
                  <c:v>1.1627E-28</c:v>
                </c:pt>
                <c:pt idx="240">
                  <c:v>2.3208999999999999E-28</c:v>
                </c:pt>
                <c:pt idx="241">
                  <c:v>4.6328000000000004E-28</c:v>
                </c:pt>
                <c:pt idx="242">
                  <c:v>9.2474999999999992E-28</c:v>
                </c:pt>
                <c:pt idx="243">
                  <c:v>1.8459000000000001E-27</c:v>
                </c:pt>
                <c:pt idx="244">
                  <c:v>3.6845E-27</c:v>
                </c:pt>
                <c:pt idx="245">
                  <c:v>7.3547000000000004E-27</c:v>
                </c:pt>
                <c:pt idx="246">
                  <c:v>1.4681000000000001E-26</c:v>
                </c:pt>
                <c:pt idx="247">
                  <c:v>2.9304000000000003E-26</c:v>
                </c:pt>
                <c:pt idx="248">
                  <c:v>5.8492999999999999E-26</c:v>
                </c:pt>
                <c:pt idx="249">
                  <c:v>1.1676E-25</c:v>
                </c:pt>
                <c:pt idx="250">
                  <c:v>2.3306000000000001E-25</c:v>
                </c:pt>
                <c:pt idx="251">
                  <c:v>4.6521E-25</c:v>
                </c:pt>
                <c:pt idx="252">
                  <c:v>9.2859999999999994E-25</c:v>
                </c:pt>
                <c:pt idx="253">
                  <c:v>1.8535999999999999E-24</c:v>
                </c:pt>
                <c:pt idx="254">
                  <c:v>3.6999000000000001E-24</c:v>
                </c:pt>
                <c:pt idx="255">
                  <c:v>7.3853000000000005E-24</c:v>
                </c:pt>
                <c:pt idx="256">
                  <c:v>1.4742000000000001E-23</c:v>
                </c:pt>
                <c:pt idx="257">
                  <c:v>2.9426000000000002E-23</c:v>
                </c:pt>
                <c:pt idx="258">
                  <c:v>5.8737000000000004E-23</c:v>
                </c:pt>
                <c:pt idx="259">
                  <c:v>1.1724E-22</c:v>
                </c:pt>
                <c:pt idx="260">
                  <c:v>2.3403000000000001E-22</c:v>
                </c:pt>
                <c:pt idx="261">
                  <c:v>4.6714000000000002E-22</c:v>
                </c:pt>
                <c:pt idx="262">
                  <c:v>9.3246000000000007E-22</c:v>
                </c:pt>
                <c:pt idx="263">
                  <c:v>1.8613000000000001E-21</c:v>
                </c:pt>
                <c:pt idx="264">
                  <c:v>3.7153E-21</c:v>
                </c:pt>
                <c:pt idx="265">
                  <c:v>7.4159999999999999E-21</c:v>
                </c:pt>
                <c:pt idx="266">
                  <c:v>1.4802999999999999E-20</c:v>
                </c:pt>
                <c:pt idx="267">
                  <c:v>2.9548000000000001E-20</c:v>
                </c:pt>
                <c:pt idx="268">
                  <c:v>5.8981000000000004E-20</c:v>
                </c:pt>
                <c:pt idx="269">
                  <c:v>1.1773E-19</c:v>
                </c:pt>
                <c:pt idx="270">
                  <c:v>2.35E-19</c:v>
                </c:pt>
                <c:pt idx="271">
                  <c:v>4.6909000000000004E-19</c:v>
                </c:pt>
                <c:pt idx="272">
                  <c:v>9.363400000000001E-19</c:v>
                </c:pt>
                <c:pt idx="273">
                  <c:v>1.8689999999999998E-18</c:v>
                </c:pt>
                <c:pt idx="274">
                  <c:v>3.7306999999999997E-18</c:v>
                </c:pt>
                <c:pt idx="275">
                  <c:v>7.4469E-18</c:v>
                </c:pt>
                <c:pt idx="276">
                  <c:v>1.4864999999999999E-17</c:v>
                </c:pt>
                <c:pt idx="277">
                  <c:v>2.9671000000000002E-17</c:v>
                </c:pt>
                <c:pt idx="278">
                  <c:v>5.9225999999999996E-17</c:v>
                </c:pt>
                <c:pt idx="279">
                  <c:v>1.1822E-16</c:v>
                </c:pt>
                <c:pt idx="280">
                  <c:v>2.3597999999999999E-16</c:v>
                </c:pt>
                <c:pt idx="281">
                  <c:v>4.7103999999999996E-16</c:v>
                </c:pt>
                <c:pt idx="282">
                  <c:v>9.4024000000000007E-16</c:v>
                </c:pt>
                <c:pt idx="283">
                  <c:v>1.8768E-15</c:v>
                </c:pt>
                <c:pt idx="284">
                  <c:v>3.7463000000000002E-15</c:v>
                </c:pt>
                <c:pt idx="285">
                  <c:v>7.4778999999999995E-15</c:v>
                </c:pt>
                <c:pt idx="286">
                  <c:v>1.4927E-14</c:v>
                </c:pt>
                <c:pt idx="287">
                  <c:v>2.9795000000000001E-14</c:v>
                </c:pt>
                <c:pt idx="288">
                  <c:v>5.9473000000000001E-14</c:v>
                </c:pt>
                <c:pt idx="289">
                  <c:v>1.1871000000000001E-13</c:v>
                </c:pt>
                <c:pt idx="290">
                  <c:v>2.3695999999999998E-13</c:v>
                </c:pt>
                <c:pt idx="291">
                  <c:v>4.73E-13</c:v>
                </c:pt>
                <c:pt idx="292">
                  <c:v>9.4414999999999997E-13</c:v>
                </c:pt>
                <c:pt idx="293">
                  <c:v>1.8845999999999999E-12</c:v>
                </c:pt>
                <c:pt idx="294">
                  <c:v>3.7619E-12</c:v>
                </c:pt>
                <c:pt idx="295">
                  <c:v>7.5089999999999996E-12</c:v>
                </c:pt>
                <c:pt idx="296">
                  <c:v>1.4988999999999999E-11</c:v>
                </c:pt>
                <c:pt idx="297">
                  <c:v>2.9919000000000003E-11</c:v>
                </c:pt>
                <c:pt idx="298">
                  <c:v>5.9720000000000002E-11</c:v>
                </c:pt>
                <c:pt idx="299">
                  <c:v>1.1920999999999999E-10</c:v>
                </c:pt>
                <c:pt idx="300">
                  <c:v>2.3794999999999999E-10</c:v>
                </c:pt>
                <c:pt idx="301">
                  <c:v>4.7496999999999996E-10</c:v>
                </c:pt>
                <c:pt idx="302">
                  <c:v>9.480800000000001E-10</c:v>
                </c:pt>
                <c:pt idx="303">
                  <c:v>1.8924999999999998E-9</c:v>
                </c:pt>
                <c:pt idx="304">
                  <c:v>3.7775000000000002E-9</c:v>
                </c:pt>
                <c:pt idx="305">
                  <c:v>7.5401999999999993E-9</c:v>
                </c:pt>
                <c:pt idx="306">
                  <c:v>1.5051E-8</c:v>
                </c:pt>
                <c:pt idx="307">
                  <c:v>3.0043E-8</c:v>
                </c:pt>
                <c:pt idx="308">
                  <c:v>5.9968999999999999E-8</c:v>
                </c:pt>
                <c:pt idx="309">
                  <c:v>1.1969999999999999E-7</c:v>
                </c:pt>
                <c:pt idx="310">
                  <c:v>2.3893999999999999E-7</c:v>
                </c:pt>
                <c:pt idx="311">
                  <c:v>4.7693999999999998E-7</c:v>
                </c:pt>
                <c:pt idx="312">
                  <c:v>9.5201999999999997E-7</c:v>
                </c:pt>
                <c:pt idx="313">
                  <c:v>1.9003E-6</c:v>
                </c:pt>
                <c:pt idx="314">
                  <c:v>3.7932E-6</c:v>
                </c:pt>
                <c:pt idx="315">
                  <c:v>7.5715999999999996E-6</c:v>
                </c:pt>
                <c:pt idx="316">
                  <c:v>1.5114E-5</c:v>
                </c:pt>
                <c:pt idx="317">
                  <c:v>3.0168E-5</c:v>
                </c:pt>
                <c:pt idx="318">
                  <c:v>6.0219000000000001E-5</c:v>
                </c:pt>
                <c:pt idx="319">
                  <c:v>1.2019999999999999E-4</c:v>
                </c:pt>
                <c:pt idx="320">
                  <c:v>2.3994000000000001E-4</c:v>
                </c:pt>
                <c:pt idx="321">
                  <c:v>4.7894000000000002E-4</c:v>
                </c:pt>
                <c:pt idx="322">
                  <c:v>9.1122999999999996E-4</c:v>
                </c:pt>
                <c:pt idx="323">
                  <c:v>1.5023E-3</c:v>
                </c:pt>
                <c:pt idx="324">
                  <c:v>2.2235000000000002E-3</c:v>
                </c:pt>
                <c:pt idx="325">
                  <c:v>3.0515E-3</c:v>
                </c:pt>
                <c:pt idx="326">
                  <c:v>3.9665000000000004E-3</c:v>
                </c:pt>
                <c:pt idx="327">
                  <c:v>4.9525999999999997E-3</c:v>
                </c:pt>
                <c:pt idx="328">
                  <c:v>5.9963999999999998E-3</c:v>
                </c:pt>
                <c:pt idx="329">
                  <c:v>7.0866999999999996E-3</c:v>
                </c:pt>
                <c:pt idx="330">
                  <c:v>8.2144000000000002E-3</c:v>
                </c:pt>
                <c:pt idx="331">
                  <c:v>9.3714999999999996E-3</c:v>
                </c:pt>
                <c:pt idx="332">
                  <c:v>1.0552000000000001E-2</c:v>
                </c:pt>
                <c:pt idx="333">
                  <c:v>1.1750999999999999E-2</c:v>
                </c:pt>
                <c:pt idx="334">
                  <c:v>1.2964E-2</c:v>
                </c:pt>
                <c:pt idx="335">
                  <c:v>1.4187999999999999E-2</c:v>
                </c:pt>
                <c:pt idx="336">
                  <c:v>1.5419E-2</c:v>
                </c:pt>
                <c:pt idx="337">
                  <c:v>1.6657000000000002E-2</c:v>
                </c:pt>
                <c:pt idx="338">
                  <c:v>1.7898000000000001E-2</c:v>
                </c:pt>
                <c:pt idx="339">
                  <c:v>1.9144000000000001E-2</c:v>
                </c:pt>
                <c:pt idx="340">
                  <c:v>2.0393999999999999E-2</c:v>
                </c:pt>
                <c:pt idx="341">
                  <c:v>2.1652000000000001E-2</c:v>
                </c:pt>
                <c:pt idx="342">
                  <c:v>2.2925000000000001E-2</c:v>
                </c:pt>
                <c:pt idx="343">
                  <c:v>2.4232E-2</c:v>
                </c:pt>
                <c:pt idx="344">
                  <c:v>2.5607999999999999E-2</c:v>
                </c:pt>
                <c:pt idx="345">
                  <c:v>2.6948E-2</c:v>
                </c:pt>
                <c:pt idx="346">
                  <c:v>2.8256E-2</c:v>
                </c:pt>
                <c:pt idx="347">
                  <c:v>2.9537999999999998E-2</c:v>
                </c:pt>
                <c:pt idx="348">
                  <c:v>3.0796E-2</c:v>
                </c:pt>
                <c:pt idx="349">
                  <c:v>3.2034E-2</c:v>
                </c:pt>
                <c:pt idx="350">
                  <c:v>3.3251999999999997E-2</c:v>
                </c:pt>
                <c:pt idx="351">
                  <c:v>3.4455E-2</c:v>
                </c:pt>
                <c:pt idx="352">
                  <c:v>3.5642E-2</c:v>
                </c:pt>
                <c:pt idx="353">
                  <c:v>3.6815000000000001E-2</c:v>
                </c:pt>
                <c:pt idx="354">
                  <c:v>3.7976000000000003E-2</c:v>
                </c:pt>
                <c:pt idx="355">
                  <c:v>3.9126000000000001E-2</c:v>
                </c:pt>
                <c:pt idx="356">
                  <c:v>4.0264000000000001E-2</c:v>
                </c:pt>
                <c:pt idx="357">
                  <c:v>4.1391999999999998E-2</c:v>
                </c:pt>
                <c:pt idx="358">
                  <c:v>4.2508999999999998E-2</c:v>
                </c:pt>
                <c:pt idx="359">
                  <c:v>4.3617000000000003E-2</c:v>
                </c:pt>
                <c:pt idx="360">
                  <c:v>4.4715999999999999E-2</c:v>
                </c:pt>
                <c:pt idx="361">
                  <c:v>4.5804999999999998E-2</c:v>
                </c:pt>
                <c:pt idx="362">
                  <c:v>4.6885999999999997E-2</c:v>
                </c:pt>
                <c:pt idx="363">
                  <c:v>4.7957E-2</c:v>
                </c:pt>
                <c:pt idx="364">
                  <c:v>4.9019E-2</c:v>
                </c:pt>
                <c:pt idx="365">
                  <c:v>5.0071999999999998E-2</c:v>
                </c:pt>
                <c:pt idx="366">
                  <c:v>5.1116000000000002E-2</c:v>
                </c:pt>
                <c:pt idx="367">
                  <c:v>5.2151999999999997E-2</c:v>
                </c:pt>
                <c:pt idx="368">
                  <c:v>5.3178000000000003E-2</c:v>
                </c:pt>
                <c:pt idx="369">
                  <c:v>5.4196000000000001E-2</c:v>
                </c:pt>
                <c:pt idx="370">
                  <c:v>5.5205999999999998E-2</c:v>
                </c:pt>
                <c:pt idx="371">
                  <c:v>5.6205999999999999E-2</c:v>
                </c:pt>
                <c:pt idx="372">
                  <c:v>5.7199E-2</c:v>
                </c:pt>
                <c:pt idx="373">
                  <c:v>5.8181999999999998E-2</c:v>
                </c:pt>
                <c:pt idx="374">
                  <c:v>5.9158000000000002E-2</c:v>
                </c:pt>
                <c:pt idx="375">
                  <c:v>6.0124999999999998E-2</c:v>
                </c:pt>
                <c:pt idx="376">
                  <c:v>6.1083999999999999E-2</c:v>
                </c:pt>
                <c:pt idx="377">
                  <c:v>6.2035E-2</c:v>
                </c:pt>
                <c:pt idx="378">
                  <c:v>6.2978999999999993E-2</c:v>
                </c:pt>
                <c:pt idx="379">
                  <c:v>6.3918000000000003E-2</c:v>
                </c:pt>
                <c:pt idx="380">
                  <c:v>6.4854999999999996E-2</c:v>
                </c:pt>
                <c:pt idx="381">
                  <c:v>6.5796999999999994E-2</c:v>
                </c:pt>
                <c:pt idx="382">
                  <c:v>6.6757999999999998E-2</c:v>
                </c:pt>
                <c:pt idx="383">
                  <c:v>6.7766999999999994E-2</c:v>
                </c:pt>
                <c:pt idx="384">
                  <c:v>6.8741999999999998E-2</c:v>
                </c:pt>
                <c:pt idx="385">
                  <c:v>6.9688E-2</c:v>
                </c:pt>
                <c:pt idx="386">
                  <c:v>7.0608000000000004E-2</c:v>
                </c:pt>
                <c:pt idx="387">
                  <c:v>7.1506E-2</c:v>
                </c:pt>
                <c:pt idx="388">
                  <c:v>7.2384000000000004E-2</c:v>
                </c:pt>
                <c:pt idx="389">
                  <c:v>7.3243000000000003E-2</c:v>
                </c:pt>
                <c:pt idx="390">
                  <c:v>7.4087E-2</c:v>
                </c:pt>
                <c:pt idx="391">
                  <c:v>7.4915999999999996E-2</c:v>
                </c:pt>
                <c:pt idx="392">
                  <c:v>7.5731000000000007E-2</c:v>
                </c:pt>
                <c:pt idx="393">
                  <c:v>7.6533000000000004E-2</c:v>
                </c:pt>
                <c:pt idx="394">
                  <c:v>7.7323000000000003E-2</c:v>
                </c:pt>
                <c:pt idx="395">
                  <c:v>7.8103000000000006E-2</c:v>
                </c:pt>
                <c:pt idx="396">
                  <c:v>7.8870999999999997E-2</c:v>
                </c:pt>
                <c:pt idx="397">
                  <c:v>7.9628000000000004E-2</c:v>
                </c:pt>
                <c:pt idx="398">
                  <c:v>8.0376000000000003E-2</c:v>
                </c:pt>
                <c:pt idx="399">
                  <c:v>8.1113000000000005E-2</c:v>
                </c:pt>
                <c:pt idx="400">
                  <c:v>8.1840999999999997E-2</c:v>
                </c:pt>
                <c:pt idx="401">
                  <c:v>8.2559999999999995E-2</c:v>
                </c:pt>
                <c:pt idx="402">
                  <c:v>8.3269999999999997E-2</c:v>
                </c:pt>
                <c:pt idx="403">
                  <c:v>8.3971000000000004E-2</c:v>
                </c:pt>
                <c:pt idx="404">
                  <c:v>8.4663000000000002E-2</c:v>
                </c:pt>
                <c:pt idx="405">
                  <c:v>8.5347000000000006E-2</c:v>
                </c:pt>
                <c:pt idx="406">
                  <c:v>8.6023000000000002E-2</c:v>
                </c:pt>
                <c:pt idx="407">
                  <c:v>8.6690000000000003E-2</c:v>
                </c:pt>
                <c:pt idx="408">
                  <c:v>8.7348999999999996E-2</c:v>
                </c:pt>
                <c:pt idx="409">
                  <c:v>8.7998999999999994E-2</c:v>
                </c:pt>
                <c:pt idx="410">
                  <c:v>8.8641999999999999E-2</c:v>
                </c:pt>
                <c:pt idx="411">
                  <c:v>8.9276999999999995E-2</c:v>
                </c:pt>
                <c:pt idx="412">
                  <c:v>8.9903999999999998E-2</c:v>
                </c:pt>
                <c:pt idx="413">
                  <c:v>9.0523000000000006E-2</c:v>
                </c:pt>
                <c:pt idx="414">
                  <c:v>9.1133000000000006E-2</c:v>
                </c:pt>
                <c:pt idx="415">
                  <c:v>9.1735999999999998E-2</c:v>
                </c:pt>
                <c:pt idx="416">
                  <c:v>9.2331999999999997E-2</c:v>
                </c:pt>
                <c:pt idx="417">
                  <c:v>9.2921000000000004E-2</c:v>
                </c:pt>
                <c:pt idx="418">
                  <c:v>9.3505000000000005E-2</c:v>
                </c:pt>
                <c:pt idx="419">
                  <c:v>9.4087000000000004E-2</c:v>
                </c:pt>
                <c:pt idx="420">
                  <c:v>9.4672000000000006E-2</c:v>
                </c:pt>
                <c:pt idx="421">
                  <c:v>9.5270999999999995E-2</c:v>
                </c:pt>
                <c:pt idx="422">
                  <c:v>9.5907000000000006E-2</c:v>
                </c:pt>
                <c:pt idx="423">
                  <c:v>9.6516000000000005E-2</c:v>
                </c:pt>
                <c:pt idx="424">
                  <c:v>9.7101000000000007E-2</c:v>
                </c:pt>
                <c:pt idx="425">
                  <c:v>9.7666000000000003E-2</c:v>
                </c:pt>
                <c:pt idx="426">
                  <c:v>9.8212999999999995E-2</c:v>
                </c:pt>
                <c:pt idx="427">
                  <c:v>9.8742999999999997E-2</c:v>
                </c:pt>
                <c:pt idx="428">
                  <c:v>9.9259E-2</c:v>
                </c:pt>
                <c:pt idx="429">
                  <c:v>9.9762000000000003E-2</c:v>
                </c:pt>
                <c:pt idx="430">
                  <c:v>0.10025000000000001</c:v>
                </c:pt>
                <c:pt idx="431">
                  <c:v>0.10073</c:v>
                </c:pt>
                <c:pt idx="432">
                  <c:v>0.1012</c:v>
                </c:pt>
                <c:pt idx="433">
                  <c:v>0.10166</c:v>
                </c:pt>
                <c:pt idx="434">
                  <c:v>0.10211000000000001</c:v>
                </c:pt>
                <c:pt idx="435">
                  <c:v>0.10255</c:v>
                </c:pt>
                <c:pt idx="436">
                  <c:v>0.10299</c:v>
                </c:pt>
                <c:pt idx="437">
                  <c:v>0.10341</c:v>
                </c:pt>
                <c:pt idx="438">
                  <c:v>0.10383000000000001</c:v>
                </c:pt>
                <c:pt idx="439">
                  <c:v>0.10424</c:v>
                </c:pt>
                <c:pt idx="440">
                  <c:v>0.10464</c:v>
                </c:pt>
                <c:pt idx="441">
                  <c:v>0.10503999999999999</c:v>
                </c:pt>
                <c:pt idx="442">
                  <c:v>0.10543</c:v>
                </c:pt>
                <c:pt idx="443">
                  <c:v>0.10581</c:v>
                </c:pt>
                <c:pt idx="444">
                  <c:v>0.10619000000000001</c:v>
                </c:pt>
                <c:pt idx="445">
                  <c:v>0.10656</c:v>
                </c:pt>
                <c:pt idx="446">
                  <c:v>0.10693</c:v>
                </c:pt>
                <c:pt idx="447">
                  <c:v>0.10729</c:v>
                </c:pt>
                <c:pt idx="448">
                  <c:v>0.10764</c:v>
                </c:pt>
                <c:pt idx="449">
                  <c:v>0.10798000000000001</c:v>
                </c:pt>
                <c:pt idx="450">
                  <c:v>0.10832</c:v>
                </c:pt>
                <c:pt idx="451">
                  <c:v>0.10866000000000001</c:v>
                </c:pt>
                <c:pt idx="452">
                  <c:v>0.10899</c:v>
                </c:pt>
                <c:pt idx="453">
                  <c:v>0.10931</c:v>
                </c:pt>
                <c:pt idx="454">
                  <c:v>0.10963000000000001</c:v>
                </c:pt>
                <c:pt idx="455">
                  <c:v>0.10994</c:v>
                </c:pt>
                <c:pt idx="456">
                  <c:v>0.11025</c:v>
                </c:pt>
                <c:pt idx="457">
                  <c:v>0.11055</c:v>
                </c:pt>
                <c:pt idx="458">
                  <c:v>0.11085</c:v>
                </c:pt>
                <c:pt idx="459">
                  <c:v>0.11115999999999999</c:v>
                </c:pt>
                <c:pt idx="460">
                  <c:v>0.11148</c:v>
                </c:pt>
                <c:pt idx="461">
                  <c:v>0.11182</c:v>
                </c:pt>
                <c:pt idx="462">
                  <c:v>0.11215</c:v>
                </c:pt>
                <c:pt idx="463">
                  <c:v>0.11246</c:v>
                </c:pt>
                <c:pt idx="464">
                  <c:v>0.11275</c:v>
                </c:pt>
                <c:pt idx="465">
                  <c:v>0.11303000000000001</c:v>
                </c:pt>
                <c:pt idx="466">
                  <c:v>0.1133</c:v>
                </c:pt>
                <c:pt idx="467">
                  <c:v>0.11355</c:v>
                </c:pt>
                <c:pt idx="468">
                  <c:v>0.1138</c:v>
                </c:pt>
                <c:pt idx="469">
                  <c:v>0.11404</c:v>
                </c:pt>
                <c:pt idx="470">
                  <c:v>0.11427</c:v>
                </c:pt>
                <c:pt idx="471">
                  <c:v>0.11448999999999999</c:v>
                </c:pt>
                <c:pt idx="472">
                  <c:v>0.1147</c:v>
                </c:pt>
                <c:pt idx="473">
                  <c:v>0.11491</c:v>
                </c:pt>
                <c:pt idx="474">
                  <c:v>0.11512</c:v>
                </c:pt>
                <c:pt idx="475">
                  <c:v>0.11532000000000001</c:v>
                </c:pt>
                <c:pt idx="476">
                  <c:v>0.11551</c:v>
                </c:pt>
                <c:pt idx="477">
                  <c:v>0.1157</c:v>
                </c:pt>
                <c:pt idx="478">
                  <c:v>0.1159</c:v>
                </c:pt>
                <c:pt idx="479">
                  <c:v>0.11609</c:v>
                </c:pt>
                <c:pt idx="480">
                  <c:v>0.1163</c:v>
                </c:pt>
                <c:pt idx="481">
                  <c:v>0.11655</c:v>
                </c:pt>
                <c:pt idx="482">
                  <c:v>0.11683</c:v>
                </c:pt>
                <c:pt idx="483">
                  <c:v>0.11712</c:v>
                </c:pt>
                <c:pt idx="484">
                  <c:v>0.11744</c:v>
                </c:pt>
                <c:pt idx="485">
                  <c:v>0.11776</c:v>
                </c:pt>
                <c:pt idx="486">
                  <c:v>0.11808</c:v>
                </c:pt>
                <c:pt idx="487">
                  <c:v>0.11841</c:v>
                </c:pt>
                <c:pt idx="488">
                  <c:v>0.11874</c:v>
                </c:pt>
                <c:pt idx="489">
                  <c:v>0.11906</c:v>
                </c:pt>
                <c:pt idx="490">
                  <c:v>0.11938</c:v>
                </c:pt>
                <c:pt idx="491">
                  <c:v>0.11967999999999999</c:v>
                </c:pt>
                <c:pt idx="492">
                  <c:v>0.11999</c:v>
                </c:pt>
                <c:pt idx="493">
                  <c:v>0.12027</c:v>
                </c:pt>
                <c:pt idx="494">
                  <c:v>0.12053999999999999</c:v>
                </c:pt>
                <c:pt idx="495">
                  <c:v>0.12078999999999999</c:v>
                </c:pt>
                <c:pt idx="496">
                  <c:v>0.12102</c:v>
                </c:pt>
                <c:pt idx="497">
                  <c:v>0.12119000000000001</c:v>
                </c:pt>
                <c:pt idx="498">
                  <c:v>0.12131</c:v>
                </c:pt>
                <c:pt idx="499">
                  <c:v>0.12135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6476672"/>
        <c:axId val="358146816"/>
      </c:scatterChart>
      <c:valAx>
        <c:axId val="256476672"/>
        <c:scaling>
          <c:orientation val="minMax"/>
          <c:max val="22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Distance  / ft</a:t>
                </a:r>
              </a:p>
            </c:rich>
          </c:tx>
          <c:layout>
            <c:manualLayout>
              <c:xMode val="edge"/>
              <c:yMode val="edge"/>
              <c:x val="0.45245016670213523"/>
              <c:y val="0.9355108211413873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358146816"/>
        <c:crosses val="autoZero"/>
        <c:crossBetween val="midCat"/>
        <c:majorUnit val="10000"/>
      </c:valAx>
      <c:valAx>
        <c:axId val="358146816"/>
        <c:scaling>
          <c:orientation val="minMax"/>
          <c:max val="0.14000000000000001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Deposit thickness  /  inch</a:t>
                </a:r>
              </a:p>
            </c:rich>
          </c:tx>
          <c:layout>
            <c:manualLayout>
              <c:xMode val="edge"/>
              <c:yMode val="edge"/>
              <c:x val="2.6595020217067462E-2"/>
              <c:y val="0.2250362048158755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256476672"/>
        <c:crosses val="autoZero"/>
        <c:crossBetween val="midCat"/>
        <c:majorUnit val="4.0000000000000008E-2"/>
      </c:valAx>
    </c:plotArea>
    <c:legend>
      <c:legendPos val="r"/>
      <c:layout>
        <c:manualLayout>
          <c:xMode val="edge"/>
          <c:yMode val="edge"/>
          <c:x val="0.17969638930268853"/>
          <c:y val="2.6346652269405392E-2"/>
          <c:w val="0.79682946726253812"/>
          <c:h val="0.11438118890338925"/>
        </c:manualLayout>
      </c:layout>
      <c:overlay val="0"/>
      <c:txPr>
        <a:bodyPr/>
        <a:lstStyle/>
        <a:p>
          <a:pPr>
            <a:defRPr sz="2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99638989169675"/>
          <c:y val="5.4913372292399031E-2"/>
          <c:w val="0.81768953068592054"/>
          <c:h val="0.73699525971377644"/>
        </c:manualLayout>
      </c:layout>
      <c:scatterChart>
        <c:scatterStyle val="lineMarker"/>
        <c:varyColors val="0"/>
        <c:ser>
          <c:idx val="0"/>
          <c:order val="0"/>
          <c:tx>
            <c:v>Kd-Mom</c:v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Fit3!$F$12:$F$511</c:f>
              <c:numCache>
                <c:formatCode>0.00E+00</c:formatCode>
                <c:ptCount val="500"/>
                <c:pt idx="0">
                  <c:v>104.57020997375328</c:v>
                </c:pt>
                <c:pt idx="1">
                  <c:v>209.13713910761155</c:v>
                </c:pt>
                <c:pt idx="2">
                  <c:v>313.70734908136478</c:v>
                </c:pt>
                <c:pt idx="3">
                  <c:v>418.27427821522309</c:v>
                </c:pt>
                <c:pt idx="4">
                  <c:v>522.83464566929126</c:v>
                </c:pt>
                <c:pt idx="5">
                  <c:v>627.42782152230973</c:v>
                </c:pt>
                <c:pt idx="6">
                  <c:v>731.98818897637796</c:v>
                </c:pt>
                <c:pt idx="7">
                  <c:v>836.54855643044618</c:v>
                </c:pt>
                <c:pt idx="8">
                  <c:v>941.10892388451441</c:v>
                </c:pt>
                <c:pt idx="9">
                  <c:v>1045.7020997375328</c:v>
                </c:pt>
                <c:pt idx="10">
                  <c:v>1150.262467191601</c:v>
                </c:pt>
                <c:pt idx="11">
                  <c:v>1254.8228346456692</c:v>
                </c:pt>
                <c:pt idx="12">
                  <c:v>1359.4160104986877</c:v>
                </c:pt>
                <c:pt idx="13">
                  <c:v>1463.9763779527559</c:v>
                </c:pt>
                <c:pt idx="14">
                  <c:v>1568.5367454068239</c:v>
                </c:pt>
                <c:pt idx="15">
                  <c:v>1673.0971128608924</c:v>
                </c:pt>
                <c:pt idx="16">
                  <c:v>1777.6902887139106</c:v>
                </c:pt>
                <c:pt idx="17">
                  <c:v>1882.2506561679791</c:v>
                </c:pt>
                <c:pt idx="18">
                  <c:v>1986.8110236220473</c:v>
                </c:pt>
                <c:pt idx="19">
                  <c:v>2091.3713910761157</c:v>
                </c:pt>
                <c:pt idx="20">
                  <c:v>2195.9645669291335</c:v>
                </c:pt>
                <c:pt idx="21">
                  <c:v>2300.524934383202</c:v>
                </c:pt>
                <c:pt idx="22">
                  <c:v>2405.0853018372704</c:v>
                </c:pt>
                <c:pt idx="23">
                  <c:v>2509.6784776902887</c:v>
                </c:pt>
                <c:pt idx="24">
                  <c:v>2614.2388451443571</c:v>
                </c:pt>
                <c:pt idx="25">
                  <c:v>2718.7992125984251</c:v>
                </c:pt>
                <c:pt idx="26">
                  <c:v>2823.3595800524931</c:v>
                </c:pt>
                <c:pt idx="27">
                  <c:v>2927.9527559055118</c:v>
                </c:pt>
                <c:pt idx="28">
                  <c:v>3032.5131233595803</c:v>
                </c:pt>
                <c:pt idx="29">
                  <c:v>3137.0734908136478</c:v>
                </c:pt>
                <c:pt idx="30">
                  <c:v>3241.6338582677163</c:v>
                </c:pt>
                <c:pt idx="31">
                  <c:v>3346.1286089238843</c:v>
                </c:pt>
                <c:pt idx="32">
                  <c:v>3450.7874015748034</c:v>
                </c:pt>
                <c:pt idx="33">
                  <c:v>3555.4461942257217</c:v>
                </c:pt>
                <c:pt idx="34">
                  <c:v>3659.7769028871389</c:v>
                </c:pt>
                <c:pt idx="35">
                  <c:v>3764.4356955380576</c:v>
                </c:pt>
                <c:pt idx="36">
                  <c:v>3869.0944881889759</c:v>
                </c:pt>
                <c:pt idx="37">
                  <c:v>3973.7532808398951</c:v>
                </c:pt>
                <c:pt idx="38">
                  <c:v>4078.0839895013123</c:v>
                </c:pt>
                <c:pt idx="39">
                  <c:v>4182.7427821522315</c:v>
                </c:pt>
                <c:pt idx="40">
                  <c:v>4287.4015748031497</c:v>
                </c:pt>
                <c:pt idx="41">
                  <c:v>4392.060367454068</c:v>
                </c:pt>
                <c:pt idx="42">
                  <c:v>4496.3910761154857</c:v>
                </c:pt>
                <c:pt idx="43">
                  <c:v>4601.049868766404</c:v>
                </c:pt>
                <c:pt idx="44">
                  <c:v>4705.7086614173231</c:v>
                </c:pt>
                <c:pt idx="45">
                  <c:v>4810.0393700787399</c:v>
                </c:pt>
                <c:pt idx="46">
                  <c:v>4914.6981627296582</c:v>
                </c:pt>
                <c:pt idx="47">
                  <c:v>5019.3569553805773</c:v>
                </c:pt>
                <c:pt idx="48">
                  <c:v>5124.0157480314965</c:v>
                </c:pt>
                <c:pt idx="49">
                  <c:v>5228.3464566929133</c:v>
                </c:pt>
                <c:pt idx="50">
                  <c:v>5333.0052493438316</c:v>
                </c:pt>
                <c:pt idx="51">
                  <c:v>5437.6640419947507</c:v>
                </c:pt>
                <c:pt idx="52">
                  <c:v>5542.3228346456699</c:v>
                </c:pt>
                <c:pt idx="53">
                  <c:v>5646.6535433070867</c:v>
                </c:pt>
                <c:pt idx="54">
                  <c:v>5751.312335958005</c:v>
                </c:pt>
                <c:pt idx="55">
                  <c:v>5855.9711286089232</c:v>
                </c:pt>
                <c:pt idx="56">
                  <c:v>5960.3018372703409</c:v>
                </c:pt>
                <c:pt idx="57">
                  <c:v>6064.9606299212601</c:v>
                </c:pt>
                <c:pt idx="58">
                  <c:v>6169.6194225721783</c:v>
                </c:pt>
                <c:pt idx="59">
                  <c:v>6274.2782152230975</c:v>
                </c:pt>
                <c:pt idx="60">
                  <c:v>6378.6089238845152</c:v>
                </c:pt>
                <c:pt idx="61">
                  <c:v>6483.2677165354326</c:v>
                </c:pt>
                <c:pt idx="62">
                  <c:v>6587.9265091863517</c:v>
                </c:pt>
                <c:pt idx="63">
                  <c:v>6692.58530183727</c:v>
                </c:pt>
                <c:pt idx="64">
                  <c:v>6796.9160104986877</c:v>
                </c:pt>
                <c:pt idx="65">
                  <c:v>6901.5748031496069</c:v>
                </c:pt>
                <c:pt idx="66">
                  <c:v>7006.2335958005251</c:v>
                </c:pt>
                <c:pt idx="67">
                  <c:v>7110.5643044619419</c:v>
                </c:pt>
                <c:pt idx="68">
                  <c:v>7215.2230971128602</c:v>
                </c:pt>
                <c:pt idx="69">
                  <c:v>7319.8818897637793</c:v>
                </c:pt>
                <c:pt idx="70">
                  <c:v>7424.5406824146985</c:v>
                </c:pt>
                <c:pt idx="71">
                  <c:v>7528.8713910761153</c:v>
                </c:pt>
                <c:pt idx="72">
                  <c:v>7633.5301837270345</c:v>
                </c:pt>
                <c:pt idx="73">
                  <c:v>7738.1889763779518</c:v>
                </c:pt>
                <c:pt idx="74">
                  <c:v>7842.847769028871</c:v>
                </c:pt>
                <c:pt idx="75">
                  <c:v>7947.1784776902887</c:v>
                </c:pt>
                <c:pt idx="76">
                  <c:v>8051.8372703412069</c:v>
                </c:pt>
                <c:pt idx="77">
                  <c:v>8156.4960629921261</c:v>
                </c:pt>
                <c:pt idx="78">
                  <c:v>8260.8267716535429</c:v>
                </c:pt>
                <c:pt idx="79">
                  <c:v>8365.485564304463</c:v>
                </c:pt>
                <c:pt idx="80">
                  <c:v>8470.1443569553794</c:v>
                </c:pt>
                <c:pt idx="81">
                  <c:v>8574.8031496062995</c:v>
                </c:pt>
                <c:pt idx="82">
                  <c:v>8679.1338582677163</c:v>
                </c:pt>
                <c:pt idx="83">
                  <c:v>8783.7926509186345</c:v>
                </c:pt>
                <c:pt idx="84">
                  <c:v>8888.4514435695546</c:v>
                </c:pt>
                <c:pt idx="85">
                  <c:v>8993.1102362204729</c:v>
                </c:pt>
                <c:pt idx="86">
                  <c:v>9097.4409448818897</c:v>
                </c:pt>
                <c:pt idx="87">
                  <c:v>9202.0997375328079</c:v>
                </c:pt>
                <c:pt idx="88">
                  <c:v>9306.7585301837262</c:v>
                </c:pt>
                <c:pt idx="89">
                  <c:v>9411.0892388451448</c:v>
                </c:pt>
                <c:pt idx="90">
                  <c:v>9515.748031496063</c:v>
                </c:pt>
                <c:pt idx="91">
                  <c:v>9620.4068241469813</c:v>
                </c:pt>
                <c:pt idx="92">
                  <c:v>9725.0656167978996</c:v>
                </c:pt>
                <c:pt idx="93">
                  <c:v>9829.3963254593164</c:v>
                </c:pt>
                <c:pt idx="94">
                  <c:v>9934.0551181102364</c:v>
                </c:pt>
                <c:pt idx="95">
                  <c:v>10038.713910761155</c:v>
                </c:pt>
                <c:pt idx="96">
                  <c:v>10143.372703412073</c:v>
                </c:pt>
                <c:pt idx="97">
                  <c:v>10247.703412073492</c:v>
                </c:pt>
                <c:pt idx="98">
                  <c:v>10352.36220472441</c:v>
                </c:pt>
                <c:pt idx="99">
                  <c:v>10457.020997375328</c:v>
                </c:pt>
                <c:pt idx="100">
                  <c:v>10561.351706036745</c:v>
                </c:pt>
                <c:pt idx="101">
                  <c:v>10666.010498687663</c:v>
                </c:pt>
                <c:pt idx="102">
                  <c:v>10770.669291338583</c:v>
                </c:pt>
                <c:pt idx="103">
                  <c:v>10875.328083989501</c:v>
                </c:pt>
                <c:pt idx="104">
                  <c:v>10979.658792650918</c:v>
                </c:pt>
                <c:pt idx="105">
                  <c:v>11084.317585301838</c:v>
                </c:pt>
                <c:pt idx="106">
                  <c:v>11188.976377952757</c:v>
                </c:pt>
                <c:pt idx="107">
                  <c:v>11293.635170603675</c:v>
                </c:pt>
                <c:pt idx="108">
                  <c:v>11397.965879265093</c:v>
                </c:pt>
                <c:pt idx="109">
                  <c:v>11502.62467191601</c:v>
                </c:pt>
                <c:pt idx="110">
                  <c:v>11607.283464566928</c:v>
                </c:pt>
                <c:pt idx="111">
                  <c:v>11711.614173228345</c:v>
                </c:pt>
                <c:pt idx="112">
                  <c:v>11816.272965879265</c:v>
                </c:pt>
                <c:pt idx="113">
                  <c:v>11920.931758530183</c:v>
                </c:pt>
                <c:pt idx="114">
                  <c:v>12025.590551181102</c:v>
                </c:pt>
                <c:pt idx="115">
                  <c:v>12129.92125984252</c:v>
                </c:pt>
                <c:pt idx="116">
                  <c:v>12234.580052493438</c:v>
                </c:pt>
                <c:pt idx="117">
                  <c:v>12339.238845144357</c:v>
                </c:pt>
                <c:pt idx="118">
                  <c:v>12443.897637795277</c:v>
                </c:pt>
                <c:pt idx="119">
                  <c:v>12548.228346456694</c:v>
                </c:pt>
                <c:pt idx="120">
                  <c:v>12652.887139107612</c:v>
                </c:pt>
                <c:pt idx="121">
                  <c:v>12757.545931758528</c:v>
                </c:pt>
                <c:pt idx="122">
                  <c:v>12861.876640419947</c:v>
                </c:pt>
                <c:pt idx="123">
                  <c:v>12966.535433070865</c:v>
                </c:pt>
                <c:pt idx="124">
                  <c:v>13071.194225721783</c:v>
                </c:pt>
                <c:pt idx="125">
                  <c:v>13175.853018372703</c:v>
                </c:pt>
                <c:pt idx="126">
                  <c:v>13280.18372703412</c:v>
                </c:pt>
                <c:pt idx="127">
                  <c:v>13384.842519685038</c:v>
                </c:pt>
                <c:pt idx="128">
                  <c:v>13489.501312335959</c:v>
                </c:pt>
                <c:pt idx="129">
                  <c:v>13594.160104986877</c:v>
                </c:pt>
                <c:pt idx="130">
                  <c:v>13698.490813648294</c:v>
                </c:pt>
                <c:pt idx="131">
                  <c:v>13803.149606299214</c:v>
                </c:pt>
                <c:pt idx="132">
                  <c:v>13907.808398950132</c:v>
                </c:pt>
                <c:pt idx="133">
                  <c:v>14012.139107611549</c:v>
                </c:pt>
                <c:pt idx="134">
                  <c:v>14116.797900262465</c:v>
                </c:pt>
                <c:pt idx="135">
                  <c:v>14221.456692913385</c:v>
                </c:pt>
                <c:pt idx="136">
                  <c:v>14326.115485564304</c:v>
                </c:pt>
                <c:pt idx="137">
                  <c:v>14430.44619422572</c:v>
                </c:pt>
                <c:pt idx="138">
                  <c:v>14535.10498687664</c:v>
                </c:pt>
                <c:pt idx="139">
                  <c:v>14639.763779527559</c:v>
                </c:pt>
                <c:pt idx="140">
                  <c:v>14744.422572178477</c:v>
                </c:pt>
                <c:pt idx="141">
                  <c:v>14848.753280839896</c:v>
                </c:pt>
                <c:pt idx="142">
                  <c:v>14953.412073490814</c:v>
                </c:pt>
                <c:pt idx="143">
                  <c:v>15058.070866141732</c:v>
                </c:pt>
                <c:pt idx="144">
                  <c:v>15162.401574803151</c:v>
                </c:pt>
                <c:pt idx="145">
                  <c:v>15267.060367454069</c:v>
                </c:pt>
                <c:pt idx="146">
                  <c:v>15371.719160104987</c:v>
                </c:pt>
                <c:pt idx="147">
                  <c:v>15476.377952755904</c:v>
                </c:pt>
                <c:pt idx="148">
                  <c:v>15580.708661417322</c:v>
                </c:pt>
                <c:pt idx="149">
                  <c:v>15685.36745406824</c:v>
                </c:pt>
                <c:pt idx="150">
                  <c:v>15790.026246719159</c:v>
                </c:pt>
                <c:pt idx="151">
                  <c:v>15894.685039370079</c:v>
                </c:pt>
                <c:pt idx="152">
                  <c:v>15999.015748031496</c:v>
                </c:pt>
                <c:pt idx="153">
                  <c:v>16103.674540682414</c:v>
                </c:pt>
                <c:pt idx="154">
                  <c:v>16208.333333333334</c:v>
                </c:pt>
                <c:pt idx="155">
                  <c:v>16312.664041994751</c:v>
                </c:pt>
                <c:pt idx="156">
                  <c:v>16417.322834645671</c:v>
                </c:pt>
                <c:pt idx="157">
                  <c:v>16521.981627296587</c:v>
                </c:pt>
                <c:pt idx="158">
                  <c:v>16626.640419947507</c:v>
                </c:pt>
                <c:pt idx="159">
                  <c:v>16730.971128608926</c:v>
                </c:pt>
                <c:pt idx="160">
                  <c:v>16835.629921259842</c:v>
                </c:pt>
                <c:pt idx="161">
                  <c:v>16940.288713910759</c:v>
                </c:pt>
                <c:pt idx="162">
                  <c:v>17044.947506561679</c:v>
                </c:pt>
                <c:pt idx="163">
                  <c:v>17149.278215223098</c:v>
                </c:pt>
                <c:pt idx="164">
                  <c:v>17253.937007874014</c:v>
                </c:pt>
                <c:pt idx="165">
                  <c:v>17358.595800524934</c:v>
                </c:pt>
                <c:pt idx="166">
                  <c:v>17462.926509186353</c:v>
                </c:pt>
                <c:pt idx="167">
                  <c:v>17567.585301837269</c:v>
                </c:pt>
                <c:pt idx="168">
                  <c:v>17672.244094488189</c:v>
                </c:pt>
                <c:pt idx="169">
                  <c:v>17776.902887139109</c:v>
                </c:pt>
                <c:pt idx="170">
                  <c:v>17881.233595800524</c:v>
                </c:pt>
                <c:pt idx="171">
                  <c:v>17985.892388451444</c:v>
                </c:pt>
                <c:pt idx="172">
                  <c:v>18090.551181102364</c:v>
                </c:pt>
                <c:pt idx="173">
                  <c:v>18195.209973753281</c:v>
                </c:pt>
                <c:pt idx="174">
                  <c:v>18299.540682414696</c:v>
                </c:pt>
                <c:pt idx="175">
                  <c:v>18404.199475065616</c:v>
                </c:pt>
                <c:pt idx="176">
                  <c:v>18508.858267716536</c:v>
                </c:pt>
                <c:pt idx="177">
                  <c:v>18613.188976377951</c:v>
                </c:pt>
                <c:pt idx="178">
                  <c:v>18717.847769028871</c:v>
                </c:pt>
                <c:pt idx="179">
                  <c:v>18822.506561679791</c:v>
                </c:pt>
                <c:pt idx="180">
                  <c:v>18927.165354330707</c:v>
                </c:pt>
                <c:pt idx="181">
                  <c:v>19031.496062992126</c:v>
                </c:pt>
                <c:pt idx="182">
                  <c:v>19136.154855643046</c:v>
                </c:pt>
                <c:pt idx="183">
                  <c:v>19240.813648293963</c:v>
                </c:pt>
                <c:pt idx="184">
                  <c:v>19345.472440944883</c:v>
                </c:pt>
                <c:pt idx="185">
                  <c:v>19449.803149606301</c:v>
                </c:pt>
                <c:pt idx="186">
                  <c:v>19554.461942257218</c:v>
                </c:pt>
                <c:pt idx="187">
                  <c:v>19659.120734908134</c:v>
                </c:pt>
                <c:pt idx="188">
                  <c:v>19763.451443569553</c:v>
                </c:pt>
                <c:pt idx="189">
                  <c:v>19868.110236220473</c:v>
                </c:pt>
                <c:pt idx="190">
                  <c:v>19972.769028871389</c:v>
                </c:pt>
                <c:pt idx="191">
                  <c:v>20077.427821522309</c:v>
                </c:pt>
                <c:pt idx="192">
                  <c:v>20181.758530183728</c:v>
                </c:pt>
                <c:pt idx="193">
                  <c:v>20286.417322834644</c:v>
                </c:pt>
                <c:pt idx="194">
                  <c:v>20391.076115485565</c:v>
                </c:pt>
                <c:pt idx="195">
                  <c:v>20495.734908136485</c:v>
                </c:pt>
                <c:pt idx="196">
                  <c:v>20600.0656167979</c:v>
                </c:pt>
                <c:pt idx="197">
                  <c:v>20704.72440944882</c:v>
                </c:pt>
                <c:pt idx="198">
                  <c:v>20809.383202099736</c:v>
                </c:pt>
                <c:pt idx="199">
                  <c:v>20913.713910761155</c:v>
                </c:pt>
                <c:pt idx="200">
                  <c:v>21018.372703412071</c:v>
                </c:pt>
                <c:pt idx="201">
                  <c:v>21123.031496062991</c:v>
                </c:pt>
                <c:pt idx="202">
                  <c:v>21227.690288713911</c:v>
                </c:pt>
                <c:pt idx="203">
                  <c:v>21332.020997375326</c:v>
                </c:pt>
                <c:pt idx="204">
                  <c:v>21436.679790026246</c:v>
                </c:pt>
                <c:pt idx="205">
                  <c:v>21541.338582677166</c:v>
                </c:pt>
                <c:pt idx="206">
                  <c:v>21645.997375328083</c:v>
                </c:pt>
                <c:pt idx="207">
                  <c:v>21750.328083989501</c:v>
                </c:pt>
                <c:pt idx="208">
                  <c:v>21854.986876640422</c:v>
                </c:pt>
                <c:pt idx="209">
                  <c:v>21959.645669291338</c:v>
                </c:pt>
                <c:pt idx="210">
                  <c:v>22063.976377952757</c:v>
                </c:pt>
                <c:pt idx="211">
                  <c:v>22168.635170603677</c:v>
                </c:pt>
                <c:pt idx="212">
                  <c:v>22273.293963254593</c:v>
                </c:pt>
                <c:pt idx="213">
                  <c:v>22377.952755905513</c:v>
                </c:pt>
                <c:pt idx="214">
                  <c:v>22482.283464566932</c:v>
                </c:pt>
                <c:pt idx="215">
                  <c:v>22586.942257217848</c:v>
                </c:pt>
                <c:pt idx="216">
                  <c:v>22691.601049868768</c:v>
                </c:pt>
                <c:pt idx="217">
                  <c:v>22796.259842519681</c:v>
                </c:pt>
                <c:pt idx="218">
                  <c:v>22900.5905511811</c:v>
                </c:pt>
                <c:pt idx="219">
                  <c:v>23005.24934383202</c:v>
                </c:pt>
                <c:pt idx="220">
                  <c:v>23109.908136482936</c:v>
                </c:pt>
                <c:pt idx="221">
                  <c:v>23214.238845144355</c:v>
                </c:pt>
                <c:pt idx="222">
                  <c:v>23318.897637795275</c:v>
                </c:pt>
                <c:pt idx="223">
                  <c:v>23423.556430446191</c:v>
                </c:pt>
                <c:pt idx="224">
                  <c:v>23528.215223097111</c:v>
                </c:pt>
                <c:pt idx="225">
                  <c:v>23632.54593175853</c:v>
                </c:pt>
                <c:pt idx="226">
                  <c:v>23737.204724409446</c:v>
                </c:pt>
                <c:pt idx="227">
                  <c:v>23841.863517060367</c:v>
                </c:pt>
                <c:pt idx="228">
                  <c:v>23946.522309711287</c:v>
                </c:pt>
                <c:pt idx="229">
                  <c:v>24050.853018372702</c:v>
                </c:pt>
                <c:pt idx="230">
                  <c:v>24155.511811023622</c:v>
                </c:pt>
                <c:pt idx="231">
                  <c:v>24260.170603674542</c:v>
                </c:pt>
                <c:pt idx="232">
                  <c:v>24364.501312335957</c:v>
                </c:pt>
                <c:pt idx="233">
                  <c:v>24469.160104986877</c:v>
                </c:pt>
                <c:pt idx="234">
                  <c:v>24573.818897637797</c:v>
                </c:pt>
                <c:pt idx="235">
                  <c:v>24678.477690288713</c:v>
                </c:pt>
                <c:pt idx="236">
                  <c:v>24782.808398950132</c:v>
                </c:pt>
                <c:pt idx="237">
                  <c:v>24887.467191601052</c:v>
                </c:pt>
                <c:pt idx="238">
                  <c:v>24992.125984251968</c:v>
                </c:pt>
                <c:pt idx="239">
                  <c:v>25096.784776902889</c:v>
                </c:pt>
                <c:pt idx="240">
                  <c:v>25201.115485564307</c:v>
                </c:pt>
                <c:pt idx="241">
                  <c:v>25305.774278215224</c:v>
                </c:pt>
                <c:pt idx="242">
                  <c:v>25410.433070866144</c:v>
                </c:pt>
                <c:pt idx="243">
                  <c:v>25514.763779527562</c:v>
                </c:pt>
                <c:pt idx="244">
                  <c:v>25619.422572178475</c:v>
                </c:pt>
                <c:pt idx="245">
                  <c:v>25724.081364829395</c:v>
                </c:pt>
                <c:pt idx="246">
                  <c:v>25828.740157480312</c:v>
                </c:pt>
                <c:pt idx="247">
                  <c:v>25933.07086614173</c:v>
                </c:pt>
                <c:pt idx="248">
                  <c:v>26037.72965879265</c:v>
                </c:pt>
                <c:pt idx="249">
                  <c:v>26142.388451443567</c:v>
                </c:pt>
                <c:pt idx="250">
                  <c:v>26247.047244094487</c:v>
                </c:pt>
                <c:pt idx="251">
                  <c:v>26351.377952755905</c:v>
                </c:pt>
                <c:pt idx="252">
                  <c:v>26456.036745406822</c:v>
                </c:pt>
                <c:pt idx="253">
                  <c:v>26560.695538057742</c:v>
                </c:pt>
                <c:pt idx="254">
                  <c:v>26665.026246719161</c:v>
                </c:pt>
                <c:pt idx="255">
                  <c:v>26769.685039370077</c:v>
                </c:pt>
                <c:pt idx="256">
                  <c:v>26874.343832020997</c:v>
                </c:pt>
                <c:pt idx="257">
                  <c:v>26979.002624671917</c:v>
                </c:pt>
                <c:pt idx="258">
                  <c:v>27083.333333333332</c:v>
                </c:pt>
                <c:pt idx="259">
                  <c:v>27187.992125984252</c:v>
                </c:pt>
                <c:pt idx="260">
                  <c:v>27292.650918635172</c:v>
                </c:pt>
                <c:pt idx="261">
                  <c:v>27397.309711286089</c:v>
                </c:pt>
                <c:pt idx="262">
                  <c:v>27501.640419947507</c:v>
                </c:pt>
                <c:pt idx="263">
                  <c:v>27606.299212598427</c:v>
                </c:pt>
                <c:pt idx="264">
                  <c:v>27710.958005249344</c:v>
                </c:pt>
                <c:pt idx="265">
                  <c:v>27815.288713910762</c:v>
                </c:pt>
                <c:pt idx="266">
                  <c:v>27919.947506561683</c:v>
                </c:pt>
                <c:pt idx="267">
                  <c:v>28024.606299212599</c:v>
                </c:pt>
                <c:pt idx="268">
                  <c:v>28129.265091863519</c:v>
                </c:pt>
                <c:pt idx="269">
                  <c:v>28233.59580052493</c:v>
                </c:pt>
                <c:pt idx="270">
                  <c:v>28338.25459317585</c:v>
                </c:pt>
                <c:pt idx="271">
                  <c:v>28442.913385826771</c:v>
                </c:pt>
                <c:pt idx="272">
                  <c:v>28547.572178477687</c:v>
                </c:pt>
                <c:pt idx="273">
                  <c:v>28651.902887139106</c:v>
                </c:pt>
                <c:pt idx="274">
                  <c:v>28756.561679790026</c:v>
                </c:pt>
                <c:pt idx="275">
                  <c:v>28861.220472440942</c:v>
                </c:pt>
                <c:pt idx="276">
                  <c:v>28965.551181102361</c:v>
                </c:pt>
                <c:pt idx="277">
                  <c:v>29070.209973753281</c:v>
                </c:pt>
                <c:pt idx="278">
                  <c:v>29174.868766404197</c:v>
                </c:pt>
                <c:pt idx="279">
                  <c:v>29279.527559055117</c:v>
                </c:pt>
                <c:pt idx="280">
                  <c:v>29383.858267716536</c:v>
                </c:pt>
                <c:pt idx="281">
                  <c:v>29488.517060367452</c:v>
                </c:pt>
                <c:pt idx="282">
                  <c:v>29593.175853018372</c:v>
                </c:pt>
                <c:pt idx="283">
                  <c:v>29697.834645669293</c:v>
                </c:pt>
                <c:pt idx="284">
                  <c:v>29802.165354330707</c:v>
                </c:pt>
                <c:pt idx="285">
                  <c:v>29906.824146981628</c:v>
                </c:pt>
                <c:pt idx="286">
                  <c:v>30011.482939632548</c:v>
                </c:pt>
                <c:pt idx="287">
                  <c:v>30115.813648293963</c:v>
                </c:pt>
                <c:pt idx="288">
                  <c:v>30220.472440944883</c:v>
                </c:pt>
                <c:pt idx="289">
                  <c:v>30325.131233595803</c:v>
                </c:pt>
                <c:pt idx="290">
                  <c:v>30429.790026246719</c:v>
                </c:pt>
                <c:pt idx="291">
                  <c:v>30534.120734908138</c:v>
                </c:pt>
                <c:pt idx="292">
                  <c:v>30638.779527559058</c:v>
                </c:pt>
                <c:pt idx="293">
                  <c:v>30743.438320209974</c:v>
                </c:pt>
                <c:pt idx="294">
                  <c:v>30848.097112860891</c:v>
                </c:pt>
                <c:pt idx="295">
                  <c:v>30952.427821522306</c:v>
                </c:pt>
                <c:pt idx="296">
                  <c:v>31057.086614173226</c:v>
                </c:pt>
                <c:pt idx="297">
                  <c:v>31161.745406824146</c:v>
                </c:pt>
                <c:pt idx="298">
                  <c:v>31266.076115485561</c:v>
                </c:pt>
                <c:pt idx="299">
                  <c:v>31370.734908136481</c:v>
                </c:pt>
                <c:pt idx="300">
                  <c:v>31475.393700787401</c:v>
                </c:pt>
                <c:pt idx="301">
                  <c:v>31580.052493438317</c:v>
                </c:pt>
                <c:pt idx="302">
                  <c:v>31684.383202099736</c:v>
                </c:pt>
                <c:pt idx="303">
                  <c:v>31789.041994750656</c:v>
                </c:pt>
                <c:pt idx="304">
                  <c:v>31893.700787401573</c:v>
                </c:pt>
                <c:pt idx="305">
                  <c:v>31998.359580052493</c:v>
                </c:pt>
                <c:pt idx="306">
                  <c:v>32102.690288713911</c:v>
                </c:pt>
                <c:pt idx="307">
                  <c:v>32207.349081364828</c:v>
                </c:pt>
                <c:pt idx="308">
                  <c:v>32312.007874015748</c:v>
                </c:pt>
                <c:pt idx="309">
                  <c:v>32416.338582677166</c:v>
                </c:pt>
                <c:pt idx="310">
                  <c:v>32520.997375328083</c:v>
                </c:pt>
                <c:pt idx="311">
                  <c:v>32625.656167979003</c:v>
                </c:pt>
                <c:pt idx="312">
                  <c:v>32730.314960629923</c:v>
                </c:pt>
                <c:pt idx="313">
                  <c:v>32834.645669291342</c:v>
                </c:pt>
                <c:pt idx="314">
                  <c:v>32939.63254593176</c:v>
                </c:pt>
                <c:pt idx="315">
                  <c:v>33044.619422572177</c:v>
                </c:pt>
                <c:pt idx="316">
                  <c:v>33149.606299212603</c:v>
                </c:pt>
                <c:pt idx="317">
                  <c:v>33254.593175853013</c:v>
                </c:pt>
                <c:pt idx="318">
                  <c:v>33356.299212598424</c:v>
                </c:pt>
                <c:pt idx="319">
                  <c:v>33461.286089238849</c:v>
                </c:pt>
                <c:pt idx="320">
                  <c:v>33566.272965879267</c:v>
                </c:pt>
                <c:pt idx="321">
                  <c:v>33671.259842519685</c:v>
                </c:pt>
                <c:pt idx="322">
                  <c:v>33776.246719160103</c:v>
                </c:pt>
                <c:pt idx="323">
                  <c:v>33881.233595800521</c:v>
                </c:pt>
                <c:pt idx="324">
                  <c:v>33986.220472440946</c:v>
                </c:pt>
                <c:pt idx="325">
                  <c:v>34091.207349081364</c:v>
                </c:pt>
                <c:pt idx="326">
                  <c:v>34192.913385826767</c:v>
                </c:pt>
                <c:pt idx="327">
                  <c:v>34297.900262467192</c:v>
                </c:pt>
                <c:pt idx="328">
                  <c:v>34402.88713910761</c:v>
                </c:pt>
                <c:pt idx="329">
                  <c:v>34507.874015748028</c:v>
                </c:pt>
                <c:pt idx="330">
                  <c:v>34612.860892388453</c:v>
                </c:pt>
                <c:pt idx="331">
                  <c:v>34717.847769028871</c:v>
                </c:pt>
                <c:pt idx="332">
                  <c:v>34822.834645669289</c:v>
                </c:pt>
                <c:pt idx="333">
                  <c:v>34924.540682414699</c:v>
                </c:pt>
                <c:pt idx="334">
                  <c:v>35029.527559055117</c:v>
                </c:pt>
                <c:pt idx="335">
                  <c:v>35134.514435695535</c:v>
                </c:pt>
                <c:pt idx="336">
                  <c:v>35239.50131233596</c:v>
                </c:pt>
                <c:pt idx="337">
                  <c:v>35344.488188976378</c:v>
                </c:pt>
                <c:pt idx="338">
                  <c:v>35449.475065616796</c:v>
                </c:pt>
                <c:pt idx="339">
                  <c:v>35554.461942257221</c:v>
                </c:pt>
                <c:pt idx="340">
                  <c:v>35659.448818897639</c:v>
                </c:pt>
                <c:pt idx="341">
                  <c:v>35761.154855643043</c:v>
                </c:pt>
                <c:pt idx="342">
                  <c:v>35866.141732283468</c:v>
                </c:pt>
                <c:pt idx="343">
                  <c:v>35971.128608923886</c:v>
                </c:pt>
                <c:pt idx="344">
                  <c:v>36076.115485564304</c:v>
                </c:pt>
                <c:pt idx="345">
                  <c:v>36181.102362204729</c:v>
                </c:pt>
                <c:pt idx="346">
                  <c:v>36286.089238845139</c:v>
                </c:pt>
                <c:pt idx="347">
                  <c:v>36391.076115485565</c:v>
                </c:pt>
                <c:pt idx="348">
                  <c:v>36496.062992125982</c:v>
                </c:pt>
                <c:pt idx="349">
                  <c:v>36597.769028871393</c:v>
                </c:pt>
                <c:pt idx="350">
                  <c:v>36702.755905511811</c:v>
                </c:pt>
                <c:pt idx="351">
                  <c:v>36807.742782152229</c:v>
                </c:pt>
                <c:pt idx="352">
                  <c:v>36912.729658792647</c:v>
                </c:pt>
                <c:pt idx="353">
                  <c:v>37017.716535433072</c:v>
                </c:pt>
                <c:pt idx="354">
                  <c:v>37122.70341207349</c:v>
                </c:pt>
                <c:pt idx="355">
                  <c:v>37227.690288713908</c:v>
                </c:pt>
                <c:pt idx="356">
                  <c:v>37332.677165354333</c:v>
                </c:pt>
                <c:pt idx="357">
                  <c:v>37434.383202099736</c:v>
                </c:pt>
                <c:pt idx="358">
                  <c:v>37539.370078740154</c:v>
                </c:pt>
                <c:pt idx="359">
                  <c:v>37644.356955380579</c:v>
                </c:pt>
                <c:pt idx="360">
                  <c:v>37749.343832020997</c:v>
                </c:pt>
                <c:pt idx="361">
                  <c:v>37854.330708661415</c:v>
                </c:pt>
                <c:pt idx="362">
                  <c:v>37959.31758530184</c:v>
                </c:pt>
                <c:pt idx="363">
                  <c:v>38064.304461942258</c:v>
                </c:pt>
                <c:pt idx="364">
                  <c:v>38169.291338582676</c:v>
                </c:pt>
                <c:pt idx="365">
                  <c:v>38270.997375328086</c:v>
                </c:pt>
                <c:pt idx="366">
                  <c:v>38375.984251968504</c:v>
                </c:pt>
                <c:pt idx="367">
                  <c:v>38480.971128608922</c:v>
                </c:pt>
                <c:pt idx="368">
                  <c:v>38585.958005249347</c:v>
                </c:pt>
                <c:pt idx="369">
                  <c:v>38690.944881889765</c:v>
                </c:pt>
                <c:pt idx="370">
                  <c:v>38795.931758530183</c:v>
                </c:pt>
                <c:pt idx="371">
                  <c:v>38900.918635170601</c:v>
                </c:pt>
                <c:pt idx="372">
                  <c:v>39005.905511811019</c:v>
                </c:pt>
                <c:pt idx="373">
                  <c:v>39107.61154855643</c:v>
                </c:pt>
                <c:pt idx="374">
                  <c:v>39212.598425196848</c:v>
                </c:pt>
                <c:pt idx="375">
                  <c:v>39317.585301837265</c:v>
                </c:pt>
                <c:pt idx="376">
                  <c:v>39422.572178477691</c:v>
                </c:pt>
                <c:pt idx="377">
                  <c:v>39527.559055118109</c:v>
                </c:pt>
                <c:pt idx="378">
                  <c:v>39632.545931758526</c:v>
                </c:pt>
                <c:pt idx="379">
                  <c:v>39737.532808398952</c:v>
                </c:pt>
                <c:pt idx="380">
                  <c:v>39842.51968503937</c:v>
                </c:pt>
                <c:pt idx="381">
                  <c:v>39944.225721784773</c:v>
                </c:pt>
                <c:pt idx="382">
                  <c:v>40049.212598425198</c:v>
                </c:pt>
                <c:pt idx="383">
                  <c:v>40154.199475065616</c:v>
                </c:pt>
                <c:pt idx="384">
                  <c:v>40259.186351706034</c:v>
                </c:pt>
                <c:pt idx="385">
                  <c:v>40364.173228346459</c:v>
                </c:pt>
                <c:pt idx="386">
                  <c:v>40469.160104986877</c:v>
                </c:pt>
                <c:pt idx="387">
                  <c:v>40574.146981627295</c:v>
                </c:pt>
                <c:pt idx="388">
                  <c:v>40675.853018372705</c:v>
                </c:pt>
                <c:pt idx="389">
                  <c:v>40780.839895013123</c:v>
                </c:pt>
                <c:pt idx="390">
                  <c:v>40885.826771653541</c:v>
                </c:pt>
                <c:pt idx="391">
                  <c:v>40990.813648293966</c:v>
                </c:pt>
                <c:pt idx="392">
                  <c:v>41095.800524934384</c:v>
                </c:pt>
                <c:pt idx="393">
                  <c:v>41200.787401574802</c:v>
                </c:pt>
                <c:pt idx="394">
                  <c:v>41305.774278215227</c:v>
                </c:pt>
                <c:pt idx="395">
                  <c:v>41410.761154855638</c:v>
                </c:pt>
                <c:pt idx="396">
                  <c:v>41512.467191601048</c:v>
                </c:pt>
                <c:pt idx="397">
                  <c:v>41617.454068241474</c:v>
                </c:pt>
                <c:pt idx="398">
                  <c:v>41722.440944881891</c:v>
                </c:pt>
                <c:pt idx="399">
                  <c:v>41827.427821522309</c:v>
                </c:pt>
                <c:pt idx="400">
                  <c:v>41932.414698162727</c:v>
                </c:pt>
                <c:pt idx="401">
                  <c:v>42037.401574803145</c:v>
                </c:pt>
                <c:pt idx="402">
                  <c:v>42142.38845144357</c:v>
                </c:pt>
                <c:pt idx="403">
                  <c:v>42247.375328083988</c:v>
                </c:pt>
                <c:pt idx="404">
                  <c:v>42349.081364829392</c:v>
                </c:pt>
                <c:pt idx="405">
                  <c:v>42454.068241469817</c:v>
                </c:pt>
                <c:pt idx="406">
                  <c:v>42559.055118110235</c:v>
                </c:pt>
                <c:pt idx="407">
                  <c:v>42664.041994750653</c:v>
                </c:pt>
                <c:pt idx="408">
                  <c:v>42769.028871391078</c:v>
                </c:pt>
                <c:pt idx="409">
                  <c:v>42874.015748031496</c:v>
                </c:pt>
                <c:pt idx="410">
                  <c:v>42979.002624671914</c:v>
                </c:pt>
                <c:pt idx="411">
                  <c:v>43083.989501312339</c:v>
                </c:pt>
                <c:pt idx="412">
                  <c:v>43185.695538057742</c:v>
                </c:pt>
                <c:pt idx="413">
                  <c:v>43290.68241469816</c:v>
                </c:pt>
                <c:pt idx="414">
                  <c:v>43395.669291338585</c:v>
                </c:pt>
                <c:pt idx="415">
                  <c:v>43500.656167979003</c:v>
                </c:pt>
                <c:pt idx="416">
                  <c:v>43605.643044619421</c:v>
                </c:pt>
                <c:pt idx="417">
                  <c:v>43710.629921259846</c:v>
                </c:pt>
                <c:pt idx="418">
                  <c:v>43815.616797900264</c:v>
                </c:pt>
                <c:pt idx="419">
                  <c:v>43920.603674540682</c:v>
                </c:pt>
                <c:pt idx="420">
                  <c:v>44022.309711286092</c:v>
                </c:pt>
                <c:pt idx="421">
                  <c:v>44127.29658792651</c:v>
                </c:pt>
                <c:pt idx="422">
                  <c:v>44232.283464566928</c:v>
                </c:pt>
                <c:pt idx="423">
                  <c:v>44337.270341207353</c:v>
                </c:pt>
                <c:pt idx="424">
                  <c:v>44442.257217847771</c:v>
                </c:pt>
                <c:pt idx="425">
                  <c:v>44547.244094488189</c:v>
                </c:pt>
                <c:pt idx="426">
                  <c:v>44652.230971128614</c:v>
                </c:pt>
                <c:pt idx="427">
                  <c:v>44757.217847769032</c:v>
                </c:pt>
                <c:pt idx="428">
                  <c:v>44858.923884514435</c:v>
                </c:pt>
                <c:pt idx="429">
                  <c:v>44963.910761154861</c:v>
                </c:pt>
                <c:pt idx="430">
                  <c:v>45068.897637795279</c:v>
                </c:pt>
                <c:pt idx="431">
                  <c:v>45173.884514435696</c:v>
                </c:pt>
                <c:pt idx="432">
                  <c:v>45278.871391076122</c:v>
                </c:pt>
                <c:pt idx="433">
                  <c:v>45383.85826771654</c:v>
                </c:pt>
                <c:pt idx="434">
                  <c:v>45488.84514435695</c:v>
                </c:pt>
                <c:pt idx="435">
                  <c:v>45593.832020997368</c:v>
                </c:pt>
                <c:pt idx="436">
                  <c:v>45695.538057742786</c:v>
                </c:pt>
                <c:pt idx="437">
                  <c:v>45800.524934383204</c:v>
                </c:pt>
                <c:pt idx="438">
                  <c:v>45905.511811023614</c:v>
                </c:pt>
                <c:pt idx="439">
                  <c:v>46010.49868766404</c:v>
                </c:pt>
                <c:pt idx="440">
                  <c:v>46115.485564304458</c:v>
                </c:pt>
                <c:pt idx="441">
                  <c:v>46220.472440944875</c:v>
                </c:pt>
                <c:pt idx="442">
                  <c:v>46325.459317585301</c:v>
                </c:pt>
                <c:pt idx="443">
                  <c:v>46427.165354330704</c:v>
                </c:pt>
                <c:pt idx="444">
                  <c:v>46532.152230971122</c:v>
                </c:pt>
                <c:pt idx="445">
                  <c:v>46637.139107611547</c:v>
                </c:pt>
                <c:pt idx="446">
                  <c:v>46742.125984251965</c:v>
                </c:pt>
                <c:pt idx="447">
                  <c:v>46847.112860892383</c:v>
                </c:pt>
                <c:pt idx="448">
                  <c:v>46952.099737532808</c:v>
                </c:pt>
                <c:pt idx="449">
                  <c:v>47057.086614173226</c:v>
                </c:pt>
                <c:pt idx="450">
                  <c:v>47162.073490813644</c:v>
                </c:pt>
                <c:pt idx="451">
                  <c:v>47263.779527559054</c:v>
                </c:pt>
                <c:pt idx="452">
                  <c:v>47368.766404199472</c:v>
                </c:pt>
                <c:pt idx="453">
                  <c:v>47473.75328083989</c:v>
                </c:pt>
                <c:pt idx="454">
                  <c:v>47578.740157480315</c:v>
                </c:pt>
                <c:pt idx="455">
                  <c:v>47683.727034120733</c:v>
                </c:pt>
                <c:pt idx="456">
                  <c:v>47788.713910761151</c:v>
                </c:pt>
                <c:pt idx="457">
                  <c:v>47893.700787401576</c:v>
                </c:pt>
                <c:pt idx="458">
                  <c:v>47998.687664041994</c:v>
                </c:pt>
                <c:pt idx="459">
                  <c:v>48100.393700787397</c:v>
                </c:pt>
                <c:pt idx="460">
                  <c:v>48205.380577427823</c:v>
                </c:pt>
                <c:pt idx="461">
                  <c:v>48310.36745406824</c:v>
                </c:pt>
                <c:pt idx="462">
                  <c:v>48415.354330708658</c:v>
                </c:pt>
                <c:pt idx="463">
                  <c:v>48520.341207349084</c:v>
                </c:pt>
                <c:pt idx="464">
                  <c:v>48625.328083989501</c:v>
                </c:pt>
                <c:pt idx="465">
                  <c:v>48730.314960629919</c:v>
                </c:pt>
                <c:pt idx="466">
                  <c:v>48835.301837270345</c:v>
                </c:pt>
                <c:pt idx="467">
                  <c:v>48937.007874015748</c:v>
                </c:pt>
                <c:pt idx="468">
                  <c:v>49041.994750656166</c:v>
                </c:pt>
                <c:pt idx="469">
                  <c:v>49146.981627296591</c:v>
                </c:pt>
                <c:pt idx="470">
                  <c:v>49251.968503937009</c:v>
                </c:pt>
                <c:pt idx="471">
                  <c:v>49356.955380577427</c:v>
                </c:pt>
                <c:pt idx="472">
                  <c:v>49461.942257217852</c:v>
                </c:pt>
                <c:pt idx="473">
                  <c:v>49566.92913385827</c:v>
                </c:pt>
                <c:pt idx="474">
                  <c:v>49671.916010498688</c:v>
                </c:pt>
                <c:pt idx="475">
                  <c:v>49773.622047244098</c:v>
                </c:pt>
                <c:pt idx="476">
                  <c:v>49878.608923884516</c:v>
                </c:pt>
                <c:pt idx="477">
                  <c:v>49983.595800524934</c:v>
                </c:pt>
                <c:pt idx="478">
                  <c:v>50088.582677165359</c:v>
                </c:pt>
                <c:pt idx="479">
                  <c:v>50193.569553805777</c:v>
                </c:pt>
                <c:pt idx="480">
                  <c:v>50298.556430446195</c:v>
                </c:pt>
                <c:pt idx="481">
                  <c:v>50403.54330708662</c:v>
                </c:pt>
                <c:pt idx="482">
                  <c:v>50508.530183727038</c:v>
                </c:pt>
                <c:pt idx="483">
                  <c:v>50610.236220472441</c:v>
                </c:pt>
                <c:pt idx="484">
                  <c:v>50715.223097112867</c:v>
                </c:pt>
                <c:pt idx="485">
                  <c:v>50820.209973753284</c:v>
                </c:pt>
                <c:pt idx="486">
                  <c:v>50925.196850393702</c:v>
                </c:pt>
                <c:pt idx="487">
                  <c:v>51030.183727034113</c:v>
                </c:pt>
                <c:pt idx="488">
                  <c:v>51135.170603674538</c:v>
                </c:pt>
                <c:pt idx="489">
                  <c:v>51240.157480314956</c:v>
                </c:pt>
                <c:pt idx="490">
                  <c:v>51345.144356955374</c:v>
                </c:pt>
                <c:pt idx="491">
                  <c:v>51446.850393700784</c:v>
                </c:pt>
                <c:pt idx="492">
                  <c:v>51551.837270341202</c:v>
                </c:pt>
                <c:pt idx="493">
                  <c:v>51656.82414698162</c:v>
                </c:pt>
                <c:pt idx="494">
                  <c:v>51761.811023622045</c:v>
                </c:pt>
                <c:pt idx="495">
                  <c:v>51866.797900262463</c:v>
                </c:pt>
                <c:pt idx="496">
                  <c:v>51971.784776902881</c:v>
                </c:pt>
                <c:pt idx="497">
                  <c:v>52076.771653543306</c:v>
                </c:pt>
                <c:pt idx="498">
                  <c:v>52178.47769028871</c:v>
                </c:pt>
                <c:pt idx="499">
                  <c:v>52283.464566929128</c:v>
                </c:pt>
              </c:numCache>
            </c:numRef>
          </c:xVal>
          <c:yVal>
            <c:numRef>
              <c:f>Fit3!$G$12:$G$511</c:f>
              <c:numCache>
                <c:formatCode>0.00E+00</c:formatCode>
                <c:ptCount val="500"/>
                <c:pt idx="0">
                  <c:v>3.3692665642256974E-6</c:v>
                </c:pt>
                <c:pt idx="1">
                  <c:v>1.0094660845769615E-5</c:v>
                </c:pt>
                <c:pt idx="2">
                  <c:v>2.3519065756599696E-5</c:v>
                </c:pt>
                <c:pt idx="3">
                  <c:v>5.0315426149072731E-5</c:v>
                </c:pt>
                <c:pt idx="4">
                  <c:v>9.5118894103572829E-5</c:v>
                </c:pt>
                <c:pt idx="5">
                  <c:v>1.5757080029121437E-4</c:v>
                </c:pt>
                <c:pt idx="6">
                  <c:v>2.373257201884621E-4</c:v>
                </c:pt>
                <c:pt idx="7">
                  <c:v>3.3404458677834876E-4</c:v>
                </c:pt>
                <c:pt idx="8">
                  <c:v>4.4739363096604729E-4</c:v>
                </c:pt>
                <c:pt idx="9">
                  <c:v>5.7704967950101096E-4</c:v>
                </c:pt>
                <c:pt idx="10">
                  <c:v>7.2268955913269305E-4</c:v>
                </c:pt>
                <c:pt idx="11">
                  <c:v>8.8395830907770571E-4</c:v>
                </c:pt>
                <c:pt idx="12">
                  <c:v>1.0606440124504444E-3</c:v>
                </c:pt>
                <c:pt idx="13">
                  <c:v>1.2523758147011017E-3</c:v>
                </c:pt>
                <c:pt idx="14">
                  <c:v>1.4588888197226721E-3</c:v>
                </c:pt>
                <c:pt idx="15">
                  <c:v>1.679865152186748E-3</c:v>
                </c:pt>
                <c:pt idx="16">
                  <c:v>1.9150399159863247E-3</c:v>
                </c:pt>
                <c:pt idx="17">
                  <c:v>2.1642011942357969E-3</c:v>
                </c:pt>
                <c:pt idx="18">
                  <c:v>2.4269781323853577E-3</c:v>
                </c:pt>
                <c:pt idx="19">
                  <c:v>2.7031058343280011E-3</c:v>
                </c:pt>
                <c:pt idx="20">
                  <c:v>2.9924253623995235E-3</c:v>
                </c:pt>
                <c:pt idx="21">
                  <c:v>3.2946188412715186E-3</c:v>
                </c:pt>
                <c:pt idx="22">
                  <c:v>3.6094743540583804E-3</c:v>
                </c:pt>
                <c:pt idx="23">
                  <c:v>3.9366740254317047E-3</c:v>
                </c:pt>
                <c:pt idx="24">
                  <c:v>4.2760589177272866E-3</c:v>
                </c:pt>
                <c:pt idx="25">
                  <c:v>4.6273641348381208E-3</c:v>
                </c:pt>
                <c:pt idx="26">
                  <c:v>4.9903777598786026E-3</c:v>
                </c:pt>
                <c:pt idx="27">
                  <c:v>5.3646759590775224E-3</c:v>
                </c:pt>
                <c:pt idx="28">
                  <c:v>5.7503646908776849E-3</c:v>
                </c:pt>
                <c:pt idx="29">
                  <c:v>6.1471790591720822E-3</c:v>
                </c:pt>
                <c:pt idx="30">
                  <c:v>6.5551190639607133E-3</c:v>
                </c:pt>
                <c:pt idx="31">
                  <c:v>6.9731251208155617E-3</c:v>
                </c:pt>
                <c:pt idx="32">
                  <c:v>7.40172702195063E-3</c:v>
                </c:pt>
                <c:pt idx="33">
                  <c:v>7.8403949751519111E-3</c:v>
                </c:pt>
                <c:pt idx="34">
                  <c:v>8.2896587726334191E-3</c:v>
                </c:pt>
                <c:pt idx="35">
                  <c:v>8.7479290377531164E-3</c:v>
                </c:pt>
                <c:pt idx="36">
                  <c:v>9.2162653549390256E-3</c:v>
                </c:pt>
                <c:pt idx="37">
                  <c:v>9.6941379319771398E-3</c:v>
                </c:pt>
                <c:pt idx="38">
                  <c:v>1.0181546768867452E-2</c:v>
                </c:pt>
                <c:pt idx="39">
                  <c:v>1.0677962073395957E-2</c:v>
                </c:pt>
                <c:pt idx="40">
                  <c:v>1.1182854053348642E-2</c:v>
                </c:pt>
                <c:pt idx="41">
                  <c:v>1.1696752500939517E-2</c:v>
                </c:pt>
                <c:pt idx="42">
                  <c:v>1.2219657416168582E-2</c:v>
                </c:pt>
                <c:pt idx="43">
                  <c:v>1.2750509214607818E-2</c:v>
                </c:pt>
                <c:pt idx="44">
                  <c:v>1.3289837688471228E-2</c:v>
                </c:pt>
                <c:pt idx="45">
                  <c:v>1.3837113045544811E-2</c:v>
                </c:pt>
                <c:pt idx="46">
                  <c:v>1.4392865078042572E-2</c:v>
                </c:pt>
                <c:pt idx="47">
                  <c:v>1.4956034201536487E-2</c:v>
                </c:pt>
                <c:pt idx="48">
                  <c:v>1.5527150208240572E-2</c:v>
                </c:pt>
                <c:pt idx="49">
                  <c:v>1.6105153513726805E-2</c:v>
                </c:pt>
                <c:pt idx="50">
                  <c:v>1.6691103702423202E-2</c:v>
                </c:pt>
                <c:pt idx="51">
                  <c:v>1.728447098211576E-2</c:v>
                </c:pt>
                <c:pt idx="52">
                  <c:v>1.7884725560590464E-2</c:v>
                </c:pt>
                <c:pt idx="53">
                  <c:v>1.8491867437847309E-2</c:v>
                </c:pt>
                <c:pt idx="54">
                  <c:v>1.91058966138863E-2</c:v>
                </c:pt>
                <c:pt idx="55">
                  <c:v>1.9726813088707443E-2</c:v>
                </c:pt>
                <c:pt idx="56">
                  <c:v>2.0354616862310732E-2</c:v>
                </c:pt>
                <c:pt idx="57">
                  <c:v>2.0988248350268131E-2</c:v>
                </c:pt>
                <c:pt idx="58">
                  <c:v>2.1628767137007694E-2</c:v>
                </c:pt>
                <c:pt idx="59">
                  <c:v>2.2275113638101366E-2</c:v>
                </c:pt>
                <c:pt idx="60">
                  <c:v>2.2927817645763179E-2</c:v>
                </c:pt>
                <c:pt idx="61">
                  <c:v>2.3586349367779112E-2</c:v>
                </c:pt>
                <c:pt idx="62">
                  <c:v>2.4251238596363186E-2</c:v>
                </c:pt>
                <c:pt idx="63">
                  <c:v>2.4921425747087365E-2</c:v>
                </c:pt>
                <c:pt idx="64">
                  <c:v>2.5597440612165671E-2</c:v>
                </c:pt>
                <c:pt idx="65">
                  <c:v>2.6278753399384094E-2</c:v>
                </c:pt>
                <c:pt idx="66">
                  <c:v>2.696589390095663E-2</c:v>
                </c:pt>
                <c:pt idx="67">
                  <c:v>2.7658332324669278E-2</c:v>
                </c:pt>
                <c:pt idx="68">
                  <c:v>2.8356068670522042E-2</c:v>
                </c:pt>
                <c:pt idx="69">
                  <c:v>2.9058573146300913E-2</c:v>
                </c:pt>
                <c:pt idx="70">
                  <c:v>2.9766905336433905E-2</c:v>
                </c:pt>
                <c:pt idx="71">
                  <c:v>3.0479475864278977E-2</c:v>
                </c:pt>
                <c:pt idx="72">
                  <c:v>3.1197344314264179E-2</c:v>
                </c:pt>
                <c:pt idx="73">
                  <c:v>3.1919451101961462E-2</c:v>
                </c:pt>
                <c:pt idx="74">
                  <c:v>3.2646855811798846E-2</c:v>
                </c:pt>
                <c:pt idx="75">
                  <c:v>3.3378498859348321E-2</c:v>
                </c:pt>
                <c:pt idx="76">
                  <c:v>3.4114910036823903E-2</c:v>
                </c:pt>
                <c:pt idx="77">
                  <c:v>3.4855029759797568E-2</c:v>
                </c:pt>
                <c:pt idx="78">
                  <c:v>3.5600447404911348E-2</c:v>
                </c:pt>
                <c:pt idx="79">
                  <c:v>3.6349573595523203E-2</c:v>
                </c:pt>
                <c:pt idx="80">
                  <c:v>3.7102938123847143E-2</c:v>
                </c:pt>
                <c:pt idx="81">
                  <c:v>3.7860011197669165E-2</c:v>
                </c:pt>
                <c:pt idx="82">
                  <c:v>3.8621852401417286E-2</c:v>
                </c:pt>
                <c:pt idx="83">
                  <c:v>3.9386872358449475E-2</c:v>
                </c:pt>
                <c:pt idx="84">
                  <c:v>4.0156130653193754E-2</c:v>
                </c:pt>
                <c:pt idx="85">
                  <c:v>4.0929097493436116E-2</c:v>
                </c:pt>
                <c:pt idx="86">
                  <c:v>4.1705772879176546E-2</c:v>
                </c:pt>
                <c:pt idx="87">
                  <c:v>4.2485627018201057E-2</c:v>
                </c:pt>
                <c:pt idx="88">
                  <c:v>4.3269189702723622E-2</c:v>
                </c:pt>
                <c:pt idx="89">
                  <c:v>4.4055931140530281E-2</c:v>
                </c:pt>
                <c:pt idx="90">
                  <c:v>4.4845321539406985E-2</c:v>
                </c:pt>
                <c:pt idx="91">
                  <c:v>4.563683110713973E-2</c:v>
                </c:pt>
                <c:pt idx="92">
                  <c:v>4.64294002593005E-2</c:v>
                </c:pt>
                <c:pt idx="93">
                  <c:v>4.7220380034819237E-2</c:v>
                </c:pt>
                <c:pt idx="94">
                  <c:v>4.8005002303769848E-2</c:v>
                </c:pt>
                <c:pt idx="95">
                  <c:v>4.6342514336202664E-2</c:v>
                </c:pt>
                <c:pt idx="96">
                  <c:v>4.7038661305413391E-2</c:v>
                </c:pt>
                <c:pt idx="97">
                  <c:v>4.773904661233621E-2</c:v>
                </c:pt>
                <c:pt idx="98">
                  <c:v>4.844314046475711E-2</c:v>
                </c:pt>
                <c:pt idx="99">
                  <c:v>4.9150942862676093E-2</c:v>
                </c:pt>
                <c:pt idx="100">
                  <c:v>4.986298359830716E-2</c:v>
                </c:pt>
                <c:pt idx="101">
                  <c:v>5.0578203087222294E-2</c:v>
                </c:pt>
                <c:pt idx="102">
                  <c:v>5.1297660913849526E-2</c:v>
                </c:pt>
                <c:pt idx="103">
                  <c:v>5.2020297493760824E-2</c:v>
                </c:pt>
                <c:pt idx="104">
                  <c:v>5.2746642619170184E-2</c:v>
                </c:pt>
                <c:pt idx="105">
                  <c:v>5.3477226082291648E-2</c:v>
                </c:pt>
                <c:pt idx="106">
                  <c:v>5.4208339337627115E-2</c:v>
                </c:pt>
                <c:pt idx="107">
                  <c:v>5.494475051510269E-2</c:v>
                </c:pt>
                <c:pt idx="108">
                  <c:v>5.5686459614718395E-2</c:v>
                </c:pt>
                <c:pt idx="109">
                  <c:v>5.6428168714334086E-2</c:v>
                </c:pt>
                <c:pt idx="110">
                  <c:v>5.7175175736089885E-2</c:v>
                </c:pt>
                <c:pt idx="111">
                  <c:v>5.7922182757845705E-2</c:v>
                </c:pt>
                <c:pt idx="112">
                  <c:v>5.8674487701741607E-2</c:v>
                </c:pt>
                <c:pt idx="113">
                  <c:v>5.9432090567777665E-2</c:v>
                </c:pt>
                <c:pt idx="114">
                  <c:v>6.0189693433813689E-2</c:v>
                </c:pt>
                <c:pt idx="115">
                  <c:v>6.0947296299849719E-2</c:v>
                </c:pt>
                <c:pt idx="116">
                  <c:v>6.1710197088025866E-2</c:v>
                </c:pt>
                <c:pt idx="117">
                  <c:v>6.2478395798342121E-2</c:v>
                </c:pt>
                <c:pt idx="118">
                  <c:v>6.3246594508658369E-2</c:v>
                </c:pt>
                <c:pt idx="119">
                  <c:v>6.401479321897463E-2</c:v>
                </c:pt>
                <c:pt idx="120">
                  <c:v>6.4788289851430994E-2</c:v>
                </c:pt>
                <c:pt idx="121">
                  <c:v>6.5567084406027473E-2</c:v>
                </c:pt>
                <c:pt idx="122">
                  <c:v>6.6345878960623966E-2</c:v>
                </c:pt>
                <c:pt idx="123">
                  <c:v>6.7124673515220418E-2</c:v>
                </c:pt>
                <c:pt idx="124">
                  <c:v>6.7908765991957026E-2</c:v>
                </c:pt>
                <c:pt idx="125">
                  <c:v>6.8692858468693621E-2</c:v>
                </c:pt>
                <c:pt idx="126">
                  <c:v>6.9482248867570331E-2</c:v>
                </c:pt>
                <c:pt idx="127">
                  <c:v>7.0271639266447028E-2</c:v>
                </c:pt>
                <c:pt idx="128">
                  <c:v>7.1061029665323724E-2</c:v>
                </c:pt>
                <c:pt idx="129">
                  <c:v>7.185571798634055E-2</c:v>
                </c:pt>
                <c:pt idx="130">
                  <c:v>7.2650406307357362E-2</c:v>
                </c:pt>
                <c:pt idx="131">
                  <c:v>7.3445094628374175E-2</c:v>
                </c:pt>
                <c:pt idx="132">
                  <c:v>7.424508087153113E-2</c:v>
                </c:pt>
                <c:pt idx="133">
                  <c:v>7.504506711468803E-2</c:v>
                </c:pt>
                <c:pt idx="134">
                  <c:v>7.5850351279985073E-2</c:v>
                </c:pt>
                <c:pt idx="135">
                  <c:v>7.665563544528213E-2</c:v>
                </c:pt>
                <c:pt idx="136">
                  <c:v>7.7460919610579146E-2</c:v>
                </c:pt>
                <c:pt idx="137">
                  <c:v>7.8266203775876203E-2</c:v>
                </c:pt>
                <c:pt idx="138">
                  <c:v>7.9076785863313348E-2</c:v>
                </c:pt>
                <c:pt idx="139">
                  <c:v>7.9887367950750521E-2</c:v>
                </c:pt>
                <c:pt idx="140">
                  <c:v>8.069795003818768E-2</c:v>
                </c:pt>
                <c:pt idx="141">
                  <c:v>8.1513830047764926E-2</c:v>
                </c:pt>
                <c:pt idx="142">
                  <c:v>8.2324412135202085E-2</c:v>
                </c:pt>
                <c:pt idx="143">
                  <c:v>8.3140292144779346E-2</c:v>
                </c:pt>
                <c:pt idx="144">
                  <c:v>8.3961470076496722E-2</c:v>
                </c:pt>
                <c:pt idx="145">
                  <c:v>8.4777350086073969E-2</c:v>
                </c:pt>
                <c:pt idx="146">
                  <c:v>8.5598528017791373E-2</c:v>
                </c:pt>
                <c:pt idx="147">
                  <c:v>8.6419705949508749E-2</c:v>
                </c:pt>
                <c:pt idx="148">
                  <c:v>8.7240883881226097E-2</c:v>
                </c:pt>
                <c:pt idx="149">
                  <c:v>8.8062061812943501E-2</c:v>
                </c:pt>
                <c:pt idx="150">
                  <c:v>8.8888537666800993E-2</c:v>
                </c:pt>
                <c:pt idx="151">
                  <c:v>8.9715013520658471E-2</c:v>
                </c:pt>
                <c:pt idx="152">
                  <c:v>9.0541489374515977E-2</c:v>
                </c:pt>
                <c:pt idx="153">
                  <c:v>9.1367965228373441E-2</c:v>
                </c:pt>
                <c:pt idx="154">
                  <c:v>9.2194441082230946E-2</c:v>
                </c:pt>
                <c:pt idx="155">
                  <c:v>9.3020916936088424E-2</c:v>
                </c:pt>
                <c:pt idx="156">
                  <c:v>9.3852690712086032E-2</c:v>
                </c:pt>
                <c:pt idx="157">
                  <c:v>9.4679166565943523E-2</c:v>
                </c:pt>
                <c:pt idx="158">
                  <c:v>9.5510940341941117E-2</c:v>
                </c:pt>
                <c:pt idx="159">
                  <c:v>9.6342714117938738E-2</c:v>
                </c:pt>
                <c:pt idx="160">
                  <c:v>9.7174487893936332E-2</c:v>
                </c:pt>
                <c:pt idx="161">
                  <c:v>9.8006261669933939E-2</c:v>
                </c:pt>
                <c:pt idx="162">
                  <c:v>9.8843333368071648E-2</c:v>
                </c:pt>
                <c:pt idx="163">
                  <c:v>9.9675107144069255E-2</c:v>
                </c:pt>
                <c:pt idx="164">
                  <c:v>0.10050688092006685</c:v>
                </c:pt>
                <c:pt idx="165">
                  <c:v>0.10134395261820457</c:v>
                </c:pt>
                <c:pt idx="166">
                  <c:v>0.10218102431634228</c:v>
                </c:pt>
                <c:pt idx="167">
                  <c:v>0.10301279809233986</c:v>
                </c:pt>
                <c:pt idx="168">
                  <c:v>0.10384986979047758</c:v>
                </c:pt>
                <c:pt idx="169">
                  <c:v>0.10468694148861529</c:v>
                </c:pt>
                <c:pt idx="170">
                  <c:v>0.10552401318675302</c:v>
                </c:pt>
                <c:pt idx="171">
                  <c:v>0.10636108488489074</c:v>
                </c:pt>
                <c:pt idx="172">
                  <c:v>0.10719285866088833</c:v>
                </c:pt>
                <c:pt idx="173">
                  <c:v>0.10802993035902606</c:v>
                </c:pt>
                <c:pt idx="174">
                  <c:v>0.10886700205716376</c:v>
                </c:pt>
                <c:pt idx="175">
                  <c:v>0.10970407375530146</c:v>
                </c:pt>
                <c:pt idx="176">
                  <c:v>0.11054114545343917</c:v>
                </c:pt>
                <c:pt idx="177">
                  <c:v>0.11137821715157692</c:v>
                </c:pt>
                <c:pt idx="178">
                  <c:v>0.1122152888497146</c:v>
                </c:pt>
                <c:pt idx="179">
                  <c:v>0.11305236054785232</c:v>
                </c:pt>
                <c:pt idx="180">
                  <c:v>0.11388943224599003</c:v>
                </c:pt>
                <c:pt idx="181">
                  <c:v>0.11472650394412773</c:v>
                </c:pt>
                <c:pt idx="182">
                  <c:v>0.11556357564226546</c:v>
                </c:pt>
                <c:pt idx="183">
                  <c:v>0.11640064734040319</c:v>
                </c:pt>
                <c:pt idx="184">
                  <c:v>0.11723771903854087</c:v>
                </c:pt>
                <c:pt idx="185">
                  <c:v>0.11807479073667859</c:v>
                </c:pt>
                <c:pt idx="186">
                  <c:v>0.1189118624348163</c:v>
                </c:pt>
                <c:pt idx="187">
                  <c:v>0.11974363621081391</c:v>
                </c:pt>
                <c:pt idx="188">
                  <c:v>0.12058070790895163</c:v>
                </c:pt>
                <c:pt idx="189">
                  <c:v>0.12141777960708934</c:v>
                </c:pt>
                <c:pt idx="190">
                  <c:v>0.12224955338308696</c:v>
                </c:pt>
                <c:pt idx="191">
                  <c:v>0.12308662508122464</c:v>
                </c:pt>
                <c:pt idx="192">
                  <c:v>0.12391839885722225</c:v>
                </c:pt>
                <c:pt idx="193">
                  <c:v>0.12475017263321989</c:v>
                </c:pt>
                <c:pt idx="194">
                  <c:v>0.12558724433135759</c:v>
                </c:pt>
                <c:pt idx="195">
                  <c:v>0.12641901810735517</c:v>
                </c:pt>
                <c:pt idx="196">
                  <c:v>0.12725079188335278</c:v>
                </c:pt>
                <c:pt idx="197">
                  <c:v>0.12807726773721029</c:v>
                </c:pt>
                <c:pt idx="198">
                  <c:v>0.12890904151320787</c:v>
                </c:pt>
                <c:pt idx="199">
                  <c:v>0.12974081528920545</c:v>
                </c:pt>
                <c:pt idx="200">
                  <c:v>0.13056729114306295</c:v>
                </c:pt>
                <c:pt idx="201">
                  <c:v>0.13139906491906056</c:v>
                </c:pt>
                <c:pt idx="202">
                  <c:v>0.13222554077291804</c:v>
                </c:pt>
                <c:pt idx="203">
                  <c:v>0.13305201662677554</c:v>
                </c:pt>
                <c:pt idx="204">
                  <c:v>0.13387849248063305</c:v>
                </c:pt>
                <c:pt idx="205">
                  <c:v>0.1347049683344905</c:v>
                </c:pt>
                <c:pt idx="206">
                  <c:v>0.135531444188348</c:v>
                </c:pt>
                <c:pt idx="207">
                  <c:v>0.13635262212006538</c:v>
                </c:pt>
                <c:pt idx="208">
                  <c:v>0.13717380005178276</c:v>
                </c:pt>
                <c:pt idx="209">
                  <c:v>0.13799497798350013</c:v>
                </c:pt>
                <c:pt idx="210">
                  <c:v>0.13881615591521751</c:v>
                </c:pt>
                <c:pt idx="211">
                  <c:v>0.13963733384693491</c:v>
                </c:pt>
                <c:pt idx="212">
                  <c:v>0.14045851177865226</c:v>
                </c:pt>
                <c:pt idx="213">
                  <c:v>0.14127439178822956</c:v>
                </c:pt>
                <c:pt idx="214">
                  <c:v>0.14209027179780681</c:v>
                </c:pt>
                <c:pt idx="215">
                  <c:v>0.14290615180738403</c:v>
                </c:pt>
                <c:pt idx="216">
                  <c:v>0.14372203181696133</c:v>
                </c:pt>
                <c:pt idx="217">
                  <c:v>0.14453791182653863</c:v>
                </c:pt>
                <c:pt idx="218">
                  <c:v>0.14534849391397575</c:v>
                </c:pt>
                <c:pt idx="219">
                  <c:v>0.14615907600141292</c:v>
                </c:pt>
                <c:pt idx="220">
                  <c:v>0.14696965808885004</c:v>
                </c:pt>
                <c:pt idx="221">
                  <c:v>0.14778024017628719</c:v>
                </c:pt>
                <c:pt idx="222">
                  <c:v>0.14858552434158423</c:v>
                </c:pt>
                <c:pt idx="223">
                  <c:v>0.1493908085068813</c:v>
                </c:pt>
                <c:pt idx="224">
                  <c:v>0.15019609267217832</c:v>
                </c:pt>
                <c:pt idx="225">
                  <c:v>0.15100137683747536</c:v>
                </c:pt>
                <c:pt idx="226">
                  <c:v>0.15180666100277243</c:v>
                </c:pt>
                <c:pt idx="227">
                  <c:v>0.15260664724592934</c:v>
                </c:pt>
                <c:pt idx="228">
                  <c:v>0.15340663348908629</c:v>
                </c:pt>
                <c:pt idx="229">
                  <c:v>0.1542013218101031</c:v>
                </c:pt>
                <c:pt idx="230">
                  <c:v>0.15500130805326001</c:v>
                </c:pt>
                <c:pt idx="231">
                  <c:v>0.15579599637427682</c:v>
                </c:pt>
                <c:pt idx="232">
                  <c:v>0.15659068469529366</c:v>
                </c:pt>
                <c:pt idx="233">
                  <c:v>0.15738007509417032</c:v>
                </c:pt>
                <c:pt idx="234">
                  <c:v>0.15816946549304706</c:v>
                </c:pt>
                <c:pt idx="235">
                  <c:v>0.15895885589192371</c:v>
                </c:pt>
                <c:pt idx="236">
                  <c:v>0.15974824629080045</c:v>
                </c:pt>
                <c:pt idx="237">
                  <c:v>0.16053233876753706</c:v>
                </c:pt>
                <c:pt idx="238">
                  <c:v>0.16131643124427364</c:v>
                </c:pt>
                <c:pt idx="239">
                  <c:v>0.16210052372101025</c:v>
                </c:pt>
                <c:pt idx="240">
                  <c:v>0.1628846161977468</c:v>
                </c:pt>
                <c:pt idx="241">
                  <c:v>0.16366341075234328</c:v>
                </c:pt>
                <c:pt idx="242">
                  <c:v>0.16443690738479969</c:v>
                </c:pt>
                <c:pt idx="243">
                  <c:v>0.16521570193939616</c:v>
                </c:pt>
                <c:pt idx="244">
                  <c:v>0.16598919857185254</c:v>
                </c:pt>
                <c:pt idx="245">
                  <c:v>0.16676269520430886</c:v>
                </c:pt>
                <c:pt idx="246">
                  <c:v>0.16753089391462517</c:v>
                </c:pt>
                <c:pt idx="247">
                  <c:v>0.16829909262494144</c:v>
                </c:pt>
                <c:pt idx="248">
                  <c:v>0.16906729133525766</c:v>
                </c:pt>
                <c:pt idx="249">
                  <c:v>0.16983019212343381</c:v>
                </c:pt>
                <c:pt idx="250">
                  <c:v>0.17059309291160998</c:v>
                </c:pt>
                <c:pt idx="251">
                  <c:v>0.1713559936997861</c:v>
                </c:pt>
                <c:pt idx="252">
                  <c:v>0.17211359656582215</c:v>
                </c:pt>
                <c:pt idx="253">
                  <c:v>0.17287119943185816</c:v>
                </c:pt>
                <c:pt idx="254">
                  <c:v>0.17362880229789418</c:v>
                </c:pt>
                <c:pt idx="255">
                  <c:v>0.1743811072417901</c:v>
                </c:pt>
                <c:pt idx="256">
                  <c:v>0.17512811426354594</c:v>
                </c:pt>
                <c:pt idx="257">
                  <c:v>0.17588041920744182</c:v>
                </c:pt>
                <c:pt idx="258">
                  <c:v>0.17662742622919764</c:v>
                </c:pt>
                <c:pt idx="259">
                  <c:v>0.17736913532881338</c:v>
                </c:pt>
                <c:pt idx="260">
                  <c:v>0.17811614235056913</c:v>
                </c:pt>
                <c:pt idx="261">
                  <c:v>0.17885255352804477</c:v>
                </c:pt>
                <c:pt idx="262">
                  <c:v>0.1795942626276604</c:v>
                </c:pt>
                <c:pt idx="263">
                  <c:v>0.18033067380513601</c:v>
                </c:pt>
                <c:pt idx="264">
                  <c:v>0.18106178706047149</c:v>
                </c:pt>
                <c:pt idx="265">
                  <c:v>0.18179290031580694</c:v>
                </c:pt>
                <c:pt idx="266">
                  <c:v>0.18252401357114245</c:v>
                </c:pt>
                <c:pt idx="267">
                  <c:v>0.18324982890433777</c:v>
                </c:pt>
                <c:pt idx="268">
                  <c:v>0.18397564423753313</c:v>
                </c:pt>
                <c:pt idx="269">
                  <c:v>0.1846961616485884</c:v>
                </c:pt>
                <c:pt idx="270">
                  <c:v>0.18541667905964362</c:v>
                </c:pt>
                <c:pt idx="271">
                  <c:v>0.1861371964706989</c:v>
                </c:pt>
                <c:pt idx="272">
                  <c:v>0.18685241595961402</c:v>
                </c:pt>
                <c:pt idx="273">
                  <c:v>0.18756233752638901</c:v>
                </c:pt>
                <c:pt idx="274">
                  <c:v>0.18827755701530419</c:v>
                </c:pt>
                <c:pt idx="275">
                  <c:v>0.18898218065993908</c:v>
                </c:pt>
                <c:pt idx="276">
                  <c:v>0.18968680430457402</c:v>
                </c:pt>
                <c:pt idx="277">
                  <c:v>0.19039142794920888</c:v>
                </c:pt>
                <c:pt idx="278">
                  <c:v>0.19109075367170372</c:v>
                </c:pt>
                <c:pt idx="279">
                  <c:v>0.19179007939419848</c:v>
                </c:pt>
                <c:pt idx="280">
                  <c:v>0.19248940511669332</c:v>
                </c:pt>
                <c:pt idx="281">
                  <c:v>0.19317813499490788</c:v>
                </c:pt>
                <c:pt idx="282">
                  <c:v>0.19387216279526256</c:v>
                </c:pt>
                <c:pt idx="283">
                  <c:v>0.19456089267347715</c:v>
                </c:pt>
                <c:pt idx="284">
                  <c:v>0.19524432462955163</c:v>
                </c:pt>
                <c:pt idx="285">
                  <c:v>0.19592775658562606</c:v>
                </c:pt>
                <c:pt idx="286">
                  <c:v>0.19660589061956044</c:v>
                </c:pt>
                <c:pt idx="287">
                  <c:v>0.19728402465349476</c:v>
                </c:pt>
                <c:pt idx="288">
                  <c:v>0.19795686076528901</c:v>
                </c:pt>
                <c:pt idx="289">
                  <c:v>0.19862969687708323</c:v>
                </c:pt>
                <c:pt idx="290">
                  <c:v>0.19930253298887751</c:v>
                </c:pt>
                <c:pt idx="291">
                  <c:v>0.19996477325639148</c:v>
                </c:pt>
                <c:pt idx="292">
                  <c:v>0.2006323114460456</c:v>
                </c:pt>
                <c:pt idx="293">
                  <c:v>0.20128925379141954</c:v>
                </c:pt>
                <c:pt idx="294">
                  <c:v>0.20195149405893356</c:v>
                </c:pt>
                <c:pt idx="295">
                  <c:v>0.20260313848216729</c:v>
                </c:pt>
                <c:pt idx="296">
                  <c:v>0.20325478290540108</c:v>
                </c:pt>
                <c:pt idx="297">
                  <c:v>0.20390642732863493</c:v>
                </c:pt>
                <c:pt idx="298">
                  <c:v>0.20455277382972861</c:v>
                </c:pt>
                <c:pt idx="299">
                  <c:v>0.20519912033082224</c:v>
                </c:pt>
                <c:pt idx="300">
                  <c:v>0.20584016890977586</c:v>
                </c:pt>
                <c:pt idx="301">
                  <c:v>0.20647591956658928</c:v>
                </c:pt>
                <c:pt idx="302">
                  <c:v>0.20711167022340274</c:v>
                </c:pt>
                <c:pt idx="303">
                  <c:v>0.20774212295807609</c:v>
                </c:pt>
                <c:pt idx="304">
                  <c:v>0.20837257569274939</c:v>
                </c:pt>
                <c:pt idx="305">
                  <c:v>0.20899773050528264</c:v>
                </c:pt>
                <c:pt idx="306">
                  <c:v>0.20962288531781587</c:v>
                </c:pt>
                <c:pt idx="307">
                  <c:v>0.21024274220820902</c:v>
                </c:pt>
                <c:pt idx="308">
                  <c:v>0.21085730117646201</c:v>
                </c:pt>
                <c:pt idx="309">
                  <c:v>0.21147186014471503</c:v>
                </c:pt>
                <c:pt idx="310">
                  <c:v>0.21208112119082789</c:v>
                </c:pt>
                <c:pt idx="311">
                  <c:v>0.21269038223694076</c:v>
                </c:pt>
                <c:pt idx="312">
                  <c:v>0.21329434536091357</c:v>
                </c:pt>
                <c:pt idx="313">
                  <c:v>0.21389301056274626</c:v>
                </c:pt>
                <c:pt idx="314">
                  <c:v>0.21449167576457889</c:v>
                </c:pt>
                <c:pt idx="315">
                  <c:v>0.21509034096641161</c:v>
                </c:pt>
                <c:pt idx="316">
                  <c:v>0.21567841032396398</c:v>
                </c:pt>
                <c:pt idx="317">
                  <c:v>0.21626647968151649</c:v>
                </c:pt>
                <c:pt idx="318">
                  <c:v>0.21685454903906884</c:v>
                </c:pt>
                <c:pt idx="319">
                  <c:v>0.21743732047448122</c:v>
                </c:pt>
                <c:pt idx="320">
                  <c:v>0.21801479398775347</c:v>
                </c:pt>
                <c:pt idx="321">
                  <c:v>0.2185922675010257</c:v>
                </c:pt>
                <c:pt idx="322">
                  <c:v>0.21915914517001767</c:v>
                </c:pt>
                <c:pt idx="323">
                  <c:v>0.21973132076114979</c:v>
                </c:pt>
                <c:pt idx="324">
                  <c:v>0.22029819843014178</c:v>
                </c:pt>
                <c:pt idx="325">
                  <c:v>0.22085977817699368</c:v>
                </c:pt>
                <c:pt idx="326">
                  <c:v>0.22141606000170538</c:v>
                </c:pt>
                <c:pt idx="327">
                  <c:v>0.2219723418264172</c:v>
                </c:pt>
                <c:pt idx="328">
                  <c:v>0.22252332572898886</c:v>
                </c:pt>
                <c:pt idx="329">
                  <c:v>0.22306901170942037</c:v>
                </c:pt>
                <c:pt idx="330">
                  <c:v>0.22361469768985198</c:v>
                </c:pt>
                <c:pt idx="331">
                  <c:v>0.22416038367028354</c:v>
                </c:pt>
                <c:pt idx="332">
                  <c:v>0.22469547380643481</c:v>
                </c:pt>
                <c:pt idx="333">
                  <c:v>0.22523056394258617</c:v>
                </c:pt>
                <c:pt idx="334">
                  <c:v>0.2257603561565974</c:v>
                </c:pt>
                <c:pt idx="335">
                  <c:v>0.22629014837060857</c:v>
                </c:pt>
                <c:pt idx="336">
                  <c:v>0.22681464266247964</c:v>
                </c:pt>
                <c:pt idx="337">
                  <c:v>0.22733383903221066</c:v>
                </c:pt>
                <c:pt idx="338">
                  <c:v>0.2278477374798015</c:v>
                </c:pt>
                <c:pt idx="339">
                  <c:v>0.22836163592739245</c:v>
                </c:pt>
                <c:pt idx="340">
                  <c:v>0.22887023645284313</c:v>
                </c:pt>
                <c:pt idx="341">
                  <c:v>0.22937883697829392</c:v>
                </c:pt>
                <c:pt idx="342">
                  <c:v>0.22987684165946451</c:v>
                </c:pt>
                <c:pt idx="343">
                  <c:v>0.23037484634063496</c:v>
                </c:pt>
                <c:pt idx="344">
                  <c:v>0.23087285102180549</c:v>
                </c:pt>
                <c:pt idx="345">
                  <c:v>0.23136555778083601</c:v>
                </c:pt>
                <c:pt idx="346">
                  <c:v>0.23185296661772631</c:v>
                </c:pt>
                <c:pt idx="347">
                  <c:v>0.23233507753247651</c:v>
                </c:pt>
                <c:pt idx="348">
                  <c:v>0.23281189052508652</c:v>
                </c:pt>
                <c:pt idx="349">
                  <c:v>0.23328870351769668</c:v>
                </c:pt>
                <c:pt idx="350">
                  <c:v>0.23376021858816659</c:v>
                </c:pt>
                <c:pt idx="351">
                  <c:v>0.23423173365863664</c:v>
                </c:pt>
                <c:pt idx="352">
                  <c:v>0.23469795080696643</c:v>
                </c:pt>
                <c:pt idx="353">
                  <c:v>0.23515357211101615</c:v>
                </c:pt>
                <c:pt idx="354">
                  <c:v>0.23561449133720588</c:v>
                </c:pt>
                <c:pt idx="355">
                  <c:v>0.23606481471911539</c:v>
                </c:pt>
                <c:pt idx="356">
                  <c:v>0.2365151381010249</c:v>
                </c:pt>
                <c:pt idx="357">
                  <c:v>0.23696016356079441</c:v>
                </c:pt>
                <c:pt idx="358">
                  <c:v>0.23739989109842366</c:v>
                </c:pt>
                <c:pt idx="359">
                  <c:v>0.23783961863605299</c:v>
                </c:pt>
                <c:pt idx="360">
                  <c:v>0.23827404825154214</c:v>
                </c:pt>
                <c:pt idx="361">
                  <c:v>0.23870317994489126</c:v>
                </c:pt>
                <c:pt idx="362">
                  <c:v>0.23912701371610021</c:v>
                </c:pt>
                <c:pt idx="363">
                  <c:v>0.2395508474873092</c:v>
                </c:pt>
                <c:pt idx="364">
                  <c:v>0.23996938333637802</c:v>
                </c:pt>
                <c:pt idx="365">
                  <c:v>0.24038262126330678</c:v>
                </c:pt>
                <c:pt idx="366">
                  <c:v>0.24079056126809542</c:v>
                </c:pt>
                <c:pt idx="367">
                  <c:v>0.24119850127288403</c:v>
                </c:pt>
                <c:pt idx="368">
                  <c:v>0.24159584543339246</c:v>
                </c:pt>
                <c:pt idx="369">
                  <c:v>0.24199318959390087</c:v>
                </c:pt>
                <c:pt idx="370">
                  <c:v>0.24239053375440925</c:v>
                </c:pt>
                <c:pt idx="371">
                  <c:v>0.24277728207063745</c:v>
                </c:pt>
                <c:pt idx="372">
                  <c:v>0.2431640303868656</c:v>
                </c:pt>
                <c:pt idx="373">
                  <c:v>0.24354548078095373</c:v>
                </c:pt>
                <c:pt idx="374">
                  <c:v>0.24392163325290164</c:v>
                </c:pt>
                <c:pt idx="375">
                  <c:v>0.24429248780270948</c:v>
                </c:pt>
                <c:pt idx="376">
                  <c:v>0.24465804443037728</c:v>
                </c:pt>
                <c:pt idx="377">
                  <c:v>0.24502360105804502</c:v>
                </c:pt>
                <c:pt idx="378">
                  <c:v>0.24538385976357266</c:v>
                </c:pt>
                <c:pt idx="379">
                  <c:v>0.24573882054696014</c:v>
                </c:pt>
                <c:pt idx="380">
                  <c:v>0.24609378133034759</c:v>
                </c:pt>
                <c:pt idx="381">
                  <c:v>0.2464381462694549</c:v>
                </c:pt>
                <c:pt idx="382">
                  <c:v>0.24678251120856226</c:v>
                </c:pt>
                <c:pt idx="383">
                  <c:v>0.24712157822552935</c:v>
                </c:pt>
                <c:pt idx="384">
                  <c:v>0.24745534732035648</c:v>
                </c:pt>
                <c:pt idx="385">
                  <c:v>0.2477838184930434</c:v>
                </c:pt>
                <c:pt idx="386">
                  <c:v>0.24810699174359022</c:v>
                </c:pt>
                <c:pt idx="387">
                  <c:v>0.24843016499413709</c:v>
                </c:pt>
                <c:pt idx="388">
                  <c:v>0.24874804032254386</c:v>
                </c:pt>
                <c:pt idx="389">
                  <c:v>0.24906061772881039</c:v>
                </c:pt>
                <c:pt idx="390">
                  <c:v>0.24936789721293692</c:v>
                </c:pt>
                <c:pt idx="391">
                  <c:v>0.24966987877492333</c:v>
                </c:pt>
                <c:pt idx="392">
                  <c:v>0.24997186033690968</c:v>
                </c:pt>
                <c:pt idx="393">
                  <c:v>0.25026324605461592</c:v>
                </c:pt>
                <c:pt idx="394">
                  <c:v>0.25055463177232201</c:v>
                </c:pt>
                <c:pt idx="395">
                  <c:v>0.25084071956788806</c:v>
                </c:pt>
                <c:pt idx="396">
                  <c:v>0.25112150944131401</c:v>
                </c:pt>
                <c:pt idx="397">
                  <c:v>0.25139700139259985</c:v>
                </c:pt>
                <c:pt idx="398">
                  <c:v>0.25166719542174559</c:v>
                </c:pt>
                <c:pt idx="399">
                  <c:v>0.25193738945089128</c:v>
                </c:pt>
                <c:pt idx="400">
                  <c:v>0.25219698763575682</c:v>
                </c:pt>
                <c:pt idx="401">
                  <c:v>0.25245658582062225</c:v>
                </c:pt>
                <c:pt idx="402">
                  <c:v>0.25271088608334769</c:v>
                </c:pt>
                <c:pt idx="403">
                  <c:v>0.25295988842393297</c:v>
                </c:pt>
                <c:pt idx="404">
                  <c:v>0.25320359284237814</c:v>
                </c:pt>
                <c:pt idx="405">
                  <c:v>0.25344199933868317</c:v>
                </c:pt>
                <c:pt idx="406">
                  <c:v>0.25368040583498819</c:v>
                </c:pt>
                <c:pt idx="407">
                  <c:v>0.25390821648701301</c:v>
                </c:pt>
                <c:pt idx="408">
                  <c:v>0.25413602713903788</c:v>
                </c:pt>
                <c:pt idx="409">
                  <c:v>0.25435324194678244</c:v>
                </c:pt>
                <c:pt idx="410">
                  <c:v>0.254570456754527</c:v>
                </c:pt>
                <c:pt idx="411">
                  <c:v>0.25478237364013151</c:v>
                </c:pt>
                <c:pt idx="412">
                  <c:v>0.25498899260359587</c:v>
                </c:pt>
                <c:pt idx="413">
                  <c:v>0.25519031364492017</c:v>
                </c:pt>
                <c:pt idx="414">
                  <c:v>0.25538633676410427</c:v>
                </c:pt>
                <c:pt idx="415">
                  <c:v>0.25557706196114827</c:v>
                </c:pt>
                <c:pt idx="416">
                  <c:v>0.25576248923605222</c:v>
                </c:pt>
                <c:pt idx="417">
                  <c:v>0.25594791651095622</c:v>
                </c:pt>
                <c:pt idx="418">
                  <c:v>0.25612274794157991</c:v>
                </c:pt>
                <c:pt idx="419">
                  <c:v>0.2562922814500635</c:v>
                </c:pt>
                <c:pt idx="420">
                  <c:v>0.25646181495854703</c:v>
                </c:pt>
                <c:pt idx="421">
                  <c:v>0.25662075262275041</c:v>
                </c:pt>
                <c:pt idx="422">
                  <c:v>0.25677969028695374</c:v>
                </c:pt>
                <c:pt idx="423">
                  <c:v>0.25693333002901708</c:v>
                </c:pt>
                <c:pt idx="424">
                  <c:v>0.25707637392680005</c:v>
                </c:pt>
                <c:pt idx="425">
                  <c:v>0.25721941782458313</c:v>
                </c:pt>
                <c:pt idx="426">
                  <c:v>0.257357163800226</c:v>
                </c:pt>
                <c:pt idx="427">
                  <c:v>0.25748431393158866</c:v>
                </c:pt>
                <c:pt idx="428">
                  <c:v>0.25761146406295132</c:v>
                </c:pt>
                <c:pt idx="429">
                  <c:v>0.25773331627217394</c:v>
                </c:pt>
                <c:pt idx="430">
                  <c:v>0.25784987055925646</c:v>
                </c:pt>
                <c:pt idx="431">
                  <c:v>0.25795582900205871</c:v>
                </c:pt>
                <c:pt idx="432">
                  <c:v>0.25806178744486091</c:v>
                </c:pt>
                <c:pt idx="433">
                  <c:v>0.25816244796552307</c:v>
                </c:pt>
                <c:pt idx="434">
                  <c:v>0.25825781056404506</c:v>
                </c:pt>
                <c:pt idx="435">
                  <c:v>0.25834257731828686</c:v>
                </c:pt>
                <c:pt idx="436">
                  <c:v>0.25842734407252865</c:v>
                </c:pt>
                <c:pt idx="437">
                  <c:v>0.25850681290463035</c:v>
                </c:pt>
                <c:pt idx="438">
                  <c:v>0.25857568589245178</c:v>
                </c:pt>
                <c:pt idx="439">
                  <c:v>0.25864455888027321</c:v>
                </c:pt>
                <c:pt idx="440">
                  <c:v>0.25870283602381444</c:v>
                </c:pt>
                <c:pt idx="441">
                  <c:v>0.25875581524521557</c:v>
                </c:pt>
                <c:pt idx="442">
                  <c:v>0.2588087944666167</c:v>
                </c:pt>
                <c:pt idx="443">
                  <c:v>0.25885117784373762</c:v>
                </c:pt>
                <c:pt idx="444">
                  <c:v>0.25888826329871845</c:v>
                </c:pt>
                <c:pt idx="445">
                  <c:v>0.25892005083155911</c:v>
                </c:pt>
                <c:pt idx="446">
                  <c:v>0.25894654044225962</c:v>
                </c:pt>
                <c:pt idx="447">
                  <c:v>0.25896773213082008</c:v>
                </c:pt>
                <c:pt idx="448">
                  <c:v>0.25897832797510029</c:v>
                </c:pt>
                <c:pt idx="449">
                  <c:v>0.25898892381938049</c:v>
                </c:pt>
                <c:pt idx="450">
                  <c:v>0.25898892381938049</c:v>
                </c:pt>
                <c:pt idx="451">
                  <c:v>0.25898362589724039</c:v>
                </c:pt>
                <c:pt idx="452">
                  <c:v>0.25897832797510029</c:v>
                </c:pt>
                <c:pt idx="453">
                  <c:v>0.25895713628653988</c:v>
                </c:pt>
                <c:pt idx="454">
                  <c:v>0.25893594459797942</c:v>
                </c:pt>
                <c:pt idx="455">
                  <c:v>0.25890945498727885</c:v>
                </c:pt>
                <c:pt idx="456">
                  <c:v>0.25887236953229809</c:v>
                </c:pt>
                <c:pt idx="457">
                  <c:v>0.25882998615517722</c:v>
                </c:pt>
                <c:pt idx="458">
                  <c:v>0.25878230485591608</c:v>
                </c:pt>
                <c:pt idx="459">
                  <c:v>0.25872932563451501</c:v>
                </c:pt>
                <c:pt idx="460">
                  <c:v>0.25866575056883367</c:v>
                </c:pt>
                <c:pt idx="461">
                  <c:v>0.25859687758101224</c:v>
                </c:pt>
                <c:pt idx="462">
                  <c:v>0.25852270667105065</c:v>
                </c:pt>
                <c:pt idx="463">
                  <c:v>0.25844323783894901</c:v>
                </c:pt>
                <c:pt idx="464">
                  <c:v>0.25835317316256706</c:v>
                </c:pt>
                <c:pt idx="465">
                  <c:v>0.25825781056404506</c:v>
                </c:pt>
                <c:pt idx="466">
                  <c:v>0.25815715004338297</c:v>
                </c:pt>
                <c:pt idx="467">
                  <c:v>0.25805119160058065</c:v>
                </c:pt>
                <c:pt idx="468">
                  <c:v>0.25792933939135804</c:v>
                </c:pt>
                <c:pt idx="469">
                  <c:v>0.25780748718213559</c:v>
                </c:pt>
                <c:pt idx="470">
                  <c:v>0.25767503912863271</c:v>
                </c:pt>
                <c:pt idx="471">
                  <c:v>0.25754259107512995</c:v>
                </c:pt>
                <c:pt idx="472">
                  <c:v>0.25738895133306666</c:v>
                </c:pt>
                <c:pt idx="473">
                  <c:v>0.25723531159100343</c:v>
                </c:pt>
                <c:pt idx="474">
                  <c:v>0.25706577808251985</c:v>
                </c:pt>
                <c:pt idx="475">
                  <c:v>0.25688035080761584</c:v>
                </c:pt>
                <c:pt idx="476">
                  <c:v>0.25666313599987128</c:v>
                </c:pt>
                <c:pt idx="477">
                  <c:v>0.2564088357371459</c:v>
                </c:pt>
                <c:pt idx="478">
                  <c:v>0.25606447079803862</c:v>
                </c:pt>
                <c:pt idx="479">
                  <c:v>0.25556116819472802</c:v>
                </c:pt>
                <c:pt idx="480">
                  <c:v>0.25473999026301059</c:v>
                </c:pt>
                <c:pt idx="481">
                  <c:v>0.25330425336304019</c:v>
                </c:pt>
                <c:pt idx="482">
                  <c:v>0.2506288026822836</c:v>
                </c:pt>
                <c:pt idx="483">
                  <c:v>0.24550041405065506</c:v>
                </c:pt>
                <c:pt idx="484">
                  <c:v>0.24047268593968865</c:v>
                </c:pt>
                <c:pt idx="485">
                  <c:v>0.23555621419366465</c:v>
                </c:pt>
                <c:pt idx="486">
                  <c:v>0.2307351050461626</c:v>
                </c:pt>
                <c:pt idx="487">
                  <c:v>0.22601465641932275</c:v>
                </c:pt>
                <c:pt idx="488">
                  <c:v>0.22138957039100485</c:v>
                </c:pt>
                <c:pt idx="489">
                  <c:v>0.21685984696120902</c:v>
                </c:pt>
                <c:pt idx="490">
                  <c:v>0.21242548612993514</c:v>
                </c:pt>
                <c:pt idx="491">
                  <c:v>0.20808648789718334</c:v>
                </c:pt>
                <c:pt idx="492">
                  <c:v>0.20384285226295357</c:v>
                </c:pt>
                <c:pt idx="493">
                  <c:v>0.19969987714938586</c:v>
                </c:pt>
                <c:pt idx="494">
                  <c:v>0.19568405216718096</c:v>
                </c:pt>
                <c:pt idx="495">
                  <c:v>0.19181656900489907</c:v>
                </c:pt>
                <c:pt idx="496">
                  <c:v>0.18818219441678219</c:v>
                </c:pt>
                <c:pt idx="497">
                  <c:v>0.18490807853419286</c:v>
                </c:pt>
                <c:pt idx="498">
                  <c:v>0.18232269252981817</c:v>
                </c:pt>
                <c:pt idx="499">
                  <c:v>0.18101940368335059</c:v>
                </c:pt>
              </c:numCache>
            </c:numRef>
          </c:yVal>
          <c:smooth val="0"/>
        </c:ser>
        <c:ser>
          <c:idx val="1"/>
          <c:order val="1"/>
          <c:tx>
            <c:v>Kd-Lam</c:v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Fit3!$F$12:$F$511</c:f>
              <c:numCache>
                <c:formatCode>0.00E+00</c:formatCode>
                <c:ptCount val="500"/>
                <c:pt idx="0">
                  <c:v>104.57020997375328</c:v>
                </c:pt>
                <c:pt idx="1">
                  <c:v>209.13713910761155</c:v>
                </c:pt>
                <c:pt idx="2">
                  <c:v>313.70734908136478</c:v>
                </c:pt>
                <c:pt idx="3">
                  <c:v>418.27427821522309</c:v>
                </c:pt>
                <c:pt idx="4">
                  <c:v>522.83464566929126</c:v>
                </c:pt>
                <c:pt idx="5">
                  <c:v>627.42782152230973</c:v>
                </c:pt>
                <c:pt idx="6">
                  <c:v>731.98818897637796</c:v>
                </c:pt>
                <c:pt idx="7">
                  <c:v>836.54855643044618</c:v>
                </c:pt>
                <c:pt idx="8">
                  <c:v>941.10892388451441</c:v>
                </c:pt>
                <c:pt idx="9">
                  <c:v>1045.7020997375328</c:v>
                </c:pt>
                <c:pt idx="10">
                  <c:v>1150.262467191601</c:v>
                </c:pt>
                <c:pt idx="11">
                  <c:v>1254.8228346456692</c:v>
                </c:pt>
                <c:pt idx="12">
                  <c:v>1359.4160104986877</c:v>
                </c:pt>
                <c:pt idx="13">
                  <c:v>1463.9763779527559</c:v>
                </c:pt>
                <c:pt idx="14">
                  <c:v>1568.5367454068239</c:v>
                </c:pt>
                <c:pt idx="15">
                  <c:v>1673.0971128608924</c:v>
                </c:pt>
                <c:pt idx="16">
                  <c:v>1777.6902887139106</c:v>
                </c:pt>
                <c:pt idx="17">
                  <c:v>1882.2506561679791</c:v>
                </c:pt>
                <c:pt idx="18">
                  <c:v>1986.8110236220473</c:v>
                </c:pt>
                <c:pt idx="19">
                  <c:v>2091.3713910761157</c:v>
                </c:pt>
                <c:pt idx="20">
                  <c:v>2195.9645669291335</c:v>
                </c:pt>
                <c:pt idx="21">
                  <c:v>2300.524934383202</c:v>
                </c:pt>
                <c:pt idx="22">
                  <c:v>2405.0853018372704</c:v>
                </c:pt>
                <c:pt idx="23">
                  <c:v>2509.6784776902887</c:v>
                </c:pt>
                <c:pt idx="24">
                  <c:v>2614.2388451443571</c:v>
                </c:pt>
                <c:pt idx="25">
                  <c:v>2718.7992125984251</c:v>
                </c:pt>
                <c:pt idx="26">
                  <c:v>2823.3595800524931</c:v>
                </c:pt>
                <c:pt idx="27">
                  <c:v>2927.9527559055118</c:v>
                </c:pt>
                <c:pt idx="28">
                  <c:v>3032.5131233595803</c:v>
                </c:pt>
                <c:pt idx="29">
                  <c:v>3137.0734908136478</c:v>
                </c:pt>
                <c:pt idx="30">
                  <c:v>3241.6338582677163</c:v>
                </c:pt>
                <c:pt idx="31">
                  <c:v>3346.1286089238843</c:v>
                </c:pt>
                <c:pt idx="32">
                  <c:v>3450.7874015748034</c:v>
                </c:pt>
                <c:pt idx="33">
                  <c:v>3555.4461942257217</c:v>
                </c:pt>
                <c:pt idx="34">
                  <c:v>3659.7769028871389</c:v>
                </c:pt>
                <c:pt idx="35">
                  <c:v>3764.4356955380576</c:v>
                </c:pt>
                <c:pt idx="36">
                  <c:v>3869.0944881889759</c:v>
                </c:pt>
                <c:pt idx="37">
                  <c:v>3973.7532808398951</c:v>
                </c:pt>
                <c:pt idx="38">
                  <c:v>4078.0839895013123</c:v>
                </c:pt>
                <c:pt idx="39">
                  <c:v>4182.7427821522315</c:v>
                </c:pt>
                <c:pt idx="40">
                  <c:v>4287.4015748031497</c:v>
                </c:pt>
                <c:pt idx="41">
                  <c:v>4392.060367454068</c:v>
                </c:pt>
                <c:pt idx="42">
                  <c:v>4496.3910761154857</c:v>
                </c:pt>
                <c:pt idx="43">
                  <c:v>4601.049868766404</c:v>
                </c:pt>
                <c:pt idx="44">
                  <c:v>4705.7086614173231</c:v>
                </c:pt>
                <c:pt idx="45">
                  <c:v>4810.0393700787399</c:v>
                </c:pt>
                <c:pt idx="46">
                  <c:v>4914.6981627296582</c:v>
                </c:pt>
                <c:pt idx="47">
                  <c:v>5019.3569553805773</c:v>
                </c:pt>
                <c:pt idx="48">
                  <c:v>5124.0157480314965</c:v>
                </c:pt>
                <c:pt idx="49">
                  <c:v>5228.3464566929133</c:v>
                </c:pt>
                <c:pt idx="50">
                  <c:v>5333.0052493438316</c:v>
                </c:pt>
                <c:pt idx="51">
                  <c:v>5437.6640419947507</c:v>
                </c:pt>
                <c:pt idx="52">
                  <c:v>5542.3228346456699</c:v>
                </c:pt>
                <c:pt idx="53">
                  <c:v>5646.6535433070867</c:v>
                </c:pt>
                <c:pt idx="54">
                  <c:v>5751.312335958005</c:v>
                </c:pt>
                <c:pt idx="55">
                  <c:v>5855.9711286089232</c:v>
                </c:pt>
                <c:pt idx="56">
                  <c:v>5960.3018372703409</c:v>
                </c:pt>
                <c:pt idx="57">
                  <c:v>6064.9606299212601</c:v>
                </c:pt>
                <c:pt idx="58">
                  <c:v>6169.6194225721783</c:v>
                </c:pt>
                <c:pt idx="59">
                  <c:v>6274.2782152230975</c:v>
                </c:pt>
                <c:pt idx="60">
                  <c:v>6378.6089238845152</c:v>
                </c:pt>
                <c:pt idx="61">
                  <c:v>6483.2677165354326</c:v>
                </c:pt>
                <c:pt idx="62">
                  <c:v>6587.9265091863517</c:v>
                </c:pt>
                <c:pt idx="63">
                  <c:v>6692.58530183727</c:v>
                </c:pt>
                <c:pt idx="64">
                  <c:v>6796.9160104986877</c:v>
                </c:pt>
                <c:pt idx="65">
                  <c:v>6901.5748031496069</c:v>
                </c:pt>
                <c:pt idx="66">
                  <c:v>7006.2335958005251</c:v>
                </c:pt>
                <c:pt idx="67">
                  <c:v>7110.5643044619419</c:v>
                </c:pt>
                <c:pt idx="68">
                  <c:v>7215.2230971128602</c:v>
                </c:pt>
                <c:pt idx="69">
                  <c:v>7319.8818897637793</c:v>
                </c:pt>
                <c:pt idx="70">
                  <c:v>7424.5406824146985</c:v>
                </c:pt>
                <c:pt idx="71">
                  <c:v>7528.8713910761153</c:v>
                </c:pt>
                <c:pt idx="72">
                  <c:v>7633.5301837270345</c:v>
                </c:pt>
                <c:pt idx="73">
                  <c:v>7738.1889763779518</c:v>
                </c:pt>
                <c:pt idx="74">
                  <c:v>7842.847769028871</c:v>
                </c:pt>
                <c:pt idx="75">
                  <c:v>7947.1784776902887</c:v>
                </c:pt>
                <c:pt idx="76">
                  <c:v>8051.8372703412069</c:v>
                </c:pt>
                <c:pt idx="77">
                  <c:v>8156.4960629921261</c:v>
                </c:pt>
                <c:pt idx="78">
                  <c:v>8260.8267716535429</c:v>
                </c:pt>
                <c:pt idx="79">
                  <c:v>8365.485564304463</c:v>
                </c:pt>
                <c:pt idx="80">
                  <c:v>8470.1443569553794</c:v>
                </c:pt>
                <c:pt idx="81">
                  <c:v>8574.8031496062995</c:v>
                </c:pt>
                <c:pt idx="82">
                  <c:v>8679.1338582677163</c:v>
                </c:pt>
                <c:pt idx="83">
                  <c:v>8783.7926509186345</c:v>
                </c:pt>
                <c:pt idx="84">
                  <c:v>8888.4514435695546</c:v>
                </c:pt>
                <c:pt idx="85">
                  <c:v>8993.1102362204729</c:v>
                </c:pt>
                <c:pt idx="86">
                  <c:v>9097.4409448818897</c:v>
                </c:pt>
                <c:pt idx="87">
                  <c:v>9202.0997375328079</c:v>
                </c:pt>
                <c:pt idx="88">
                  <c:v>9306.7585301837262</c:v>
                </c:pt>
                <c:pt idx="89">
                  <c:v>9411.0892388451448</c:v>
                </c:pt>
                <c:pt idx="90">
                  <c:v>9515.748031496063</c:v>
                </c:pt>
                <c:pt idx="91">
                  <c:v>9620.4068241469813</c:v>
                </c:pt>
                <c:pt idx="92">
                  <c:v>9725.0656167978996</c:v>
                </c:pt>
                <c:pt idx="93">
                  <c:v>9829.3963254593164</c:v>
                </c:pt>
                <c:pt idx="94">
                  <c:v>9934.0551181102364</c:v>
                </c:pt>
                <c:pt idx="95">
                  <c:v>10038.713910761155</c:v>
                </c:pt>
                <c:pt idx="96">
                  <c:v>10143.372703412073</c:v>
                </c:pt>
                <c:pt idx="97">
                  <c:v>10247.703412073492</c:v>
                </c:pt>
                <c:pt idx="98">
                  <c:v>10352.36220472441</c:v>
                </c:pt>
                <c:pt idx="99">
                  <c:v>10457.020997375328</c:v>
                </c:pt>
                <c:pt idx="100">
                  <c:v>10561.351706036745</c:v>
                </c:pt>
                <c:pt idx="101">
                  <c:v>10666.010498687663</c:v>
                </c:pt>
                <c:pt idx="102">
                  <c:v>10770.669291338583</c:v>
                </c:pt>
                <c:pt idx="103">
                  <c:v>10875.328083989501</c:v>
                </c:pt>
                <c:pt idx="104">
                  <c:v>10979.658792650918</c:v>
                </c:pt>
                <c:pt idx="105">
                  <c:v>11084.317585301838</c:v>
                </c:pt>
                <c:pt idx="106">
                  <c:v>11188.976377952757</c:v>
                </c:pt>
                <c:pt idx="107">
                  <c:v>11293.635170603675</c:v>
                </c:pt>
                <c:pt idx="108">
                  <c:v>11397.965879265093</c:v>
                </c:pt>
                <c:pt idx="109">
                  <c:v>11502.62467191601</c:v>
                </c:pt>
                <c:pt idx="110">
                  <c:v>11607.283464566928</c:v>
                </c:pt>
                <c:pt idx="111">
                  <c:v>11711.614173228345</c:v>
                </c:pt>
                <c:pt idx="112">
                  <c:v>11816.272965879265</c:v>
                </c:pt>
                <c:pt idx="113">
                  <c:v>11920.931758530183</c:v>
                </c:pt>
                <c:pt idx="114">
                  <c:v>12025.590551181102</c:v>
                </c:pt>
                <c:pt idx="115">
                  <c:v>12129.92125984252</c:v>
                </c:pt>
                <c:pt idx="116">
                  <c:v>12234.580052493438</c:v>
                </c:pt>
                <c:pt idx="117">
                  <c:v>12339.238845144357</c:v>
                </c:pt>
                <c:pt idx="118">
                  <c:v>12443.897637795277</c:v>
                </c:pt>
                <c:pt idx="119">
                  <c:v>12548.228346456694</c:v>
                </c:pt>
                <c:pt idx="120">
                  <c:v>12652.887139107612</c:v>
                </c:pt>
                <c:pt idx="121">
                  <c:v>12757.545931758528</c:v>
                </c:pt>
                <c:pt idx="122">
                  <c:v>12861.876640419947</c:v>
                </c:pt>
                <c:pt idx="123">
                  <c:v>12966.535433070865</c:v>
                </c:pt>
                <c:pt idx="124">
                  <c:v>13071.194225721783</c:v>
                </c:pt>
                <c:pt idx="125">
                  <c:v>13175.853018372703</c:v>
                </c:pt>
                <c:pt idx="126">
                  <c:v>13280.18372703412</c:v>
                </c:pt>
                <c:pt idx="127">
                  <c:v>13384.842519685038</c:v>
                </c:pt>
                <c:pt idx="128">
                  <c:v>13489.501312335959</c:v>
                </c:pt>
                <c:pt idx="129">
                  <c:v>13594.160104986877</c:v>
                </c:pt>
                <c:pt idx="130">
                  <c:v>13698.490813648294</c:v>
                </c:pt>
                <c:pt idx="131">
                  <c:v>13803.149606299214</c:v>
                </c:pt>
                <c:pt idx="132">
                  <c:v>13907.808398950132</c:v>
                </c:pt>
                <c:pt idx="133">
                  <c:v>14012.139107611549</c:v>
                </c:pt>
                <c:pt idx="134">
                  <c:v>14116.797900262465</c:v>
                </c:pt>
                <c:pt idx="135">
                  <c:v>14221.456692913385</c:v>
                </c:pt>
                <c:pt idx="136">
                  <c:v>14326.115485564304</c:v>
                </c:pt>
                <c:pt idx="137">
                  <c:v>14430.44619422572</c:v>
                </c:pt>
                <c:pt idx="138">
                  <c:v>14535.10498687664</c:v>
                </c:pt>
                <c:pt idx="139">
                  <c:v>14639.763779527559</c:v>
                </c:pt>
                <c:pt idx="140">
                  <c:v>14744.422572178477</c:v>
                </c:pt>
                <c:pt idx="141">
                  <c:v>14848.753280839896</c:v>
                </c:pt>
                <c:pt idx="142">
                  <c:v>14953.412073490814</c:v>
                </c:pt>
                <c:pt idx="143">
                  <c:v>15058.070866141732</c:v>
                </c:pt>
                <c:pt idx="144">
                  <c:v>15162.401574803151</c:v>
                </c:pt>
                <c:pt idx="145">
                  <c:v>15267.060367454069</c:v>
                </c:pt>
                <c:pt idx="146">
                  <c:v>15371.719160104987</c:v>
                </c:pt>
                <c:pt idx="147">
                  <c:v>15476.377952755904</c:v>
                </c:pt>
                <c:pt idx="148">
                  <c:v>15580.708661417322</c:v>
                </c:pt>
                <c:pt idx="149">
                  <c:v>15685.36745406824</c:v>
                </c:pt>
                <c:pt idx="150">
                  <c:v>15790.026246719159</c:v>
                </c:pt>
                <c:pt idx="151">
                  <c:v>15894.685039370079</c:v>
                </c:pt>
                <c:pt idx="152">
                  <c:v>15999.015748031496</c:v>
                </c:pt>
                <c:pt idx="153">
                  <c:v>16103.674540682414</c:v>
                </c:pt>
                <c:pt idx="154">
                  <c:v>16208.333333333334</c:v>
                </c:pt>
                <c:pt idx="155">
                  <c:v>16312.664041994751</c:v>
                </c:pt>
                <c:pt idx="156">
                  <c:v>16417.322834645671</c:v>
                </c:pt>
                <c:pt idx="157">
                  <c:v>16521.981627296587</c:v>
                </c:pt>
                <c:pt idx="158">
                  <c:v>16626.640419947507</c:v>
                </c:pt>
                <c:pt idx="159">
                  <c:v>16730.971128608926</c:v>
                </c:pt>
                <c:pt idx="160">
                  <c:v>16835.629921259842</c:v>
                </c:pt>
                <c:pt idx="161">
                  <c:v>16940.288713910759</c:v>
                </c:pt>
                <c:pt idx="162">
                  <c:v>17044.947506561679</c:v>
                </c:pt>
                <c:pt idx="163">
                  <c:v>17149.278215223098</c:v>
                </c:pt>
                <c:pt idx="164">
                  <c:v>17253.937007874014</c:v>
                </c:pt>
                <c:pt idx="165">
                  <c:v>17358.595800524934</c:v>
                </c:pt>
                <c:pt idx="166">
                  <c:v>17462.926509186353</c:v>
                </c:pt>
                <c:pt idx="167">
                  <c:v>17567.585301837269</c:v>
                </c:pt>
                <c:pt idx="168">
                  <c:v>17672.244094488189</c:v>
                </c:pt>
                <c:pt idx="169">
                  <c:v>17776.902887139109</c:v>
                </c:pt>
                <c:pt idx="170">
                  <c:v>17881.233595800524</c:v>
                </c:pt>
                <c:pt idx="171">
                  <c:v>17985.892388451444</c:v>
                </c:pt>
                <c:pt idx="172">
                  <c:v>18090.551181102364</c:v>
                </c:pt>
                <c:pt idx="173">
                  <c:v>18195.209973753281</c:v>
                </c:pt>
                <c:pt idx="174">
                  <c:v>18299.540682414696</c:v>
                </c:pt>
                <c:pt idx="175">
                  <c:v>18404.199475065616</c:v>
                </c:pt>
                <c:pt idx="176">
                  <c:v>18508.858267716536</c:v>
                </c:pt>
                <c:pt idx="177">
                  <c:v>18613.188976377951</c:v>
                </c:pt>
                <c:pt idx="178">
                  <c:v>18717.847769028871</c:v>
                </c:pt>
                <c:pt idx="179">
                  <c:v>18822.506561679791</c:v>
                </c:pt>
                <c:pt idx="180">
                  <c:v>18927.165354330707</c:v>
                </c:pt>
                <c:pt idx="181">
                  <c:v>19031.496062992126</c:v>
                </c:pt>
                <c:pt idx="182">
                  <c:v>19136.154855643046</c:v>
                </c:pt>
                <c:pt idx="183">
                  <c:v>19240.813648293963</c:v>
                </c:pt>
                <c:pt idx="184">
                  <c:v>19345.472440944883</c:v>
                </c:pt>
                <c:pt idx="185">
                  <c:v>19449.803149606301</c:v>
                </c:pt>
                <c:pt idx="186">
                  <c:v>19554.461942257218</c:v>
                </c:pt>
                <c:pt idx="187">
                  <c:v>19659.120734908134</c:v>
                </c:pt>
                <c:pt idx="188">
                  <c:v>19763.451443569553</c:v>
                </c:pt>
                <c:pt idx="189">
                  <c:v>19868.110236220473</c:v>
                </c:pt>
                <c:pt idx="190">
                  <c:v>19972.769028871389</c:v>
                </c:pt>
                <c:pt idx="191">
                  <c:v>20077.427821522309</c:v>
                </c:pt>
                <c:pt idx="192">
                  <c:v>20181.758530183728</c:v>
                </c:pt>
                <c:pt idx="193">
                  <c:v>20286.417322834644</c:v>
                </c:pt>
                <c:pt idx="194">
                  <c:v>20391.076115485565</c:v>
                </c:pt>
                <c:pt idx="195">
                  <c:v>20495.734908136485</c:v>
                </c:pt>
                <c:pt idx="196">
                  <c:v>20600.0656167979</c:v>
                </c:pt>
                <c:pt idx="197">
                  <c:v>20704.72440944882</c:v>
                </c:pt>
                <c:pt idx="198">
                  <c:v>20809.383202099736</c:v>
                </c:pt>
                <c:pt idx="199">
                  <c:v>20913.713910761155</c:v>
                </c:pt>
                <c:pt idx="200">
                  <c:v>21018.372703412071</c:v>
                </c:pt>
                <c:pt idx="201">
                  <c:v>21123.031496062991</c:v>
                </c:pt>
                <c:pt idx="202">
                  <c:v>21227.690288713911</c:v>
                </c:pt>
                <c:pt idx="203">
                  <c:v>21332.020997375326</c:v>
                </c:pt>
                <c:pt idx="204">
                  <c:v>21436.679790026246</c:v>
                </c:pt>
                <c:pt idx="205">
                  <c:v>21541.338582677166</c:v>
                </c:pt>
                <c:pt idx="206">
                  <c:v>21645.997375328083</c:v>
                </c:pt>
                <c:pt idx="207">
                  <c:v>21750.328083989501</c:v>
                </c:pt>
                <c:pt idx="208">
                  <c:v>21854.986876640422</c:v>
                </c:pt>
                <c:pt idx="209">
                  <c:v>21959.645669291338</c:v>
                </c:pt>
                <c:pt idx="210">
                  <c:v>22063.976377952757</c:v>
                </c:pt>
                <c:pt idx="211">
                  <c:v>22168.635170603677</c:v>
                </c:pt>
                <c:pt idx="212">
                  <c:v>22273.293963254593</c:v>
                </c:pt>
                <c:pt idx="213">
                  <c:v>22377.952755905513</c:v>
                </c:pt>
                <c:pt idx="214">
                  <c:v>22482.283464566932</c:v>
                </c:pt>
                <c:pt idx="215">
                  <c:v>22586.942257217848</c:v>
                </c:pt>
                <c:pt idx="216">
                  <c:v>22691.601049868768</c:v>
                </c:pt>
                <c:pt idx="217">
                  <c:v>22796.259842519681</c:v>
                </c:pt>
                <c:pt idx="218">
                  <c:v>22900.5905511811</c:v>
                </c:pt>
                <c:pt idx="219">
                  <c:v>23005.24934383202</c:v>
                </c:pt>
                <c:pt idx="220">
                  <c:v>23109.908136482936</c:v>
                </c:pt>
                <c:pt idx="221">
                  <c:v>23214.238845144355</c:v>
                </c:pt>
                <c:pt idx="222">
                  <c:v>23318.897637795275</c:v>
                </c:pt>
                <c:pt idx="223">
                  <c:v>23423.556430446191</c:v>
                </c:pt>
                <c:pt idx="224">
                  <c:v>23528.215223097111</c:v>
                </c:pt>
                <c:pt idx="225">
                  <c:v>23632.54593175853</c:v>
                </c:pt>
                <c:pt idx="226">
                  <c:v>23737.204724409446</c:v>
                </c:pt>
                <c:pt idx="227">
                  <c:v>23841.863517060367</c:v>
                </c:pt>
                <c:pt idx="228">
                  <c:v>23946.522309711287</c:v>
                </c:pt>
                <c:pt idx="229">
                  <c:v>24050.853018372702</c:v>
                </c:pt>
                <c:pt idx="230">
                  <c:v>24155.511811023622</c:v>
                </c:pt>
                <c:pt idx="231">
                  <c:v>24260.170603674542</c:v>
                </c:pt>
                <c:pt idx="232">
                  <c:v>24364.501312335957</c:v>
                </c:pt>
                <c:pt idx="233">
                  <c:v>24469.160104986877</c:v>
                </c:pt>
                <c:pt idx="234">
                  <c:v>24573.818897637797</c:v>
                </c:pt>
                <c:pt idx="235">
                  <c:v>24678.477690288713</c:v>
                </c:pt>
                <c:pt idx="236">
                  <c:v>24782.808398950132</c:v>
                </c:pt>
                <c:pt idx="237">
                  <c:v>24887.467191601052</c:v>
                </c:pt>
                <c:pt idx="238">
                  <c:v>24992.125984251968</c:v>
                </c:pt>
                <c:pt idx="239">
                  <c:v>25096.784776902889</c:v>
                </c:pt>
                <c:pt idx="240">
                  <c:v>25201.115485564307</c:v>
                </c:pt>
                <c:pt idx="241">
                  <c:v>25305.774278215224</c:v>
                </c:pt>
                <c:pt idx="242">
                  <c:v>25410.433070866144</c:v>
                </c:pt>
                <c:pt idx="243">
                  <c:v>25514.763779527562</c:v>
                </c:pt>
                <c:pt idx="244">
                  <c:v>25619.422572178475</c:v>
                </c:pt>
                <c:pt idx="245">
                  <c:v>25724.081364829395</c:v>
                </c:pt>
                <c:pt idx="246">
                  <c:v>25828.740157480312</c:v>
                </c:pt>
                <c:pt idx="247">
                  <c:v>25933.07086614173</c:v>
                </c:pt>
                <c:pt idx="248">
                  <c:v>26037.72965879265</c:v>
                </c:pt>
                <c:pt idx="249">
                  <c:v>26142.388451443567</c:v>
                </c:pt>
                <c:pt idx="250">
                  <c:v>26247.047244094487</c:v>
                </c:pt>
                <c:pt idx="251">
                  <c:v>26351.377952755905</c:v>
                </c:pt>
                <c:pt idx="252">
                  <c:v>26456.036745406822</c:v>
                </c:pt>
                <c:pt idx="253">
                  <c:v>26560.695538057742</c:v>
                </c:pt>
                <c:pt idx="254">
                  <c:v>26665.026246719161</c:v>
                </c:pt>
                <c:pt idx="255">
                  <c:v>26769.685039370077</c:v>
                </c:pt>
                <c:pt idx="256">
                  <c:v>26874.343832020997</c:v>
                </c:pt>
                <c:pt idx="257">
                  <c:v>26979.002624671917</c:v>
                </c:pt>
                <c:pt idx="258">
                  <c:v>27083.333333333332</c:v>
                </c:pt>
                <c:pt idx="259">
                  <c:v>27187.992125984252</c:v>
                </c:pt>
                <c:pt idx="260">
                  <c:v>27292.650918635172</c:v>
                </c:pt>
                <c:pt idx="261">
                  <c:v>27397.309711286089</c:v>
                </c:pt>
                <c:pt idx="262">
                  <c:v>27501.640419947507</c:v>
                </c:pt>
                <c:pt idx="263">
                  <c:v>27606.299212598427</c:v>
                </c:pt>
                <c:pt idx="264">
                  <c:v>27710.958005249344</c:v>
                </c:pt>
                <c:pt idx="265">
                  <c:v>27815.288713910762</c:v>
                </c:pt>
                <c:pt idx="266">
                  <c:v>27919.947506561683</c:v>
                </c:pt>
                <c:pt idx="267">
                  <c:v>28024.606299212599</c:v>
                </c:pt>
                <c:pt idx="268">
                  <c:v>28129.265091863519</c:v>
                </c:pt>
                <c:pt idx="269">
                  <c:v>28233.59580052493</c:v>
                </c:pt>
                <c:pt idx="270">
                  <c:v>28338.25459317585</c:v>
                </c:pt>
                <c:pt idx="271">
                  <c:v>28442.913385826771</c:v>
                </c:pt>
                <c:pt idx="272">
                  <c:v>28547.572178477687</c:v>
                </c:pt>
                <c:pt idx="273">
                  <c:v>28651.902887139106</c:v>
                </c:pt>
                <c:pt idx="274">
                  <c:v>28756.561679790026</c:v>
                </c:pt>
                <c:pt idx="275">
                  <c:v>28861.220472440942</c:v>
                </c:pt>
                <c:pt idx="276">
                  <c:v>28965.551181102361</c:v>
                </c:pt>
                <c:pt idx="277">
                  <c:v>29070.209973753281</c:v>
                </c:pt>
                <c:pt idx="278">
                  <c:v>29174.868766404197</c:v>
                </c:pt>
                <c:pt idx="279">
                  <c:v>29279.527559055117</c:v>
                </c:pt>
                <c:pt idx="280">
                  <c:v>29383.858267716536</c:v>
                </c:pt>
                <c:pt idx="281">
                  <c:v>29488.517060367452</c:v>
                </c:pt>
                <c:pt idx="282">
                  <c:v>29593.175853018372</c:v>
                </c:pt>
                <c:pt idx="283">
                  <c:v>29697.834645669293</c:v>
                </c:pt>
                <c:pt idx="284">
                  <c:v>29802.165354330707</c:v>
                </c:pt>
                <c:pt idx="285">
                  <c:v>29906.824146981628</c:v>
                </c:pt>
                <c:pt idx="286">
                  <c:v>30011.482939632548</c:v>
                </c:pt>
                <c:pt idx="287">
                  <c:v>30115.813648293963</c:v>
                </c:pt>
                <c:pt idx="288">
                  <c:v>30220.472440944883</c:v>
                </c:pt>
                <c:pt idx="289">
                  <c:v>30325.131233595803</c:v>
                </c:pt>
                <c:pt idx="290">
                  <c:v>30429.790026246719</c:v>
                </c:pt>
                <c:pt idx="291">
                  <c:v>30534.120734908138</c:v>
                </c:pt>
                <c:pt idx="292">
                  <c:v>30638.779527559058</c:v>
                </c:pt>
                <c:pt idx="293">
                  <c:v>30743.438320209974</c:v>
                </c:pt>
                <c:pt idx="294">
                  <c:v>30848.097112860891</c:v>
                </c:pt>
                <c:pt idx="295">
                  <c:v>30952.427821522306</c:v>
                </c:pt>
                <c:pt idx="296">
                  <c:v>31057.086614173226</c:v>
                </c:pt>
                <c:pt idx="297">
                  <c:v>31161.745406824146</c:v>
                </c:pt>
                <c:pt idx="298">
                  <c:v>31266.076115485561</c:v>
                </c:pt>
                <c:pt idx="299">
                  <c:v>31370.734908136481</c:v>
                </c:pt>
                <c:pt idx="300">
                  <c:v>31475.393700787401</c:v>
                </c:pt>
                <c:pt idx="301">
                  <c:v>31580.052493438317</c:v>
                </c:pt>
                <c:pt idx="302">
                  <c:v>31684.383202099736</c:v>
                </c:pt>
                <c:pt idx="303">
                  <c:v>31789.041994750656</c:v>
                </c:pt>
                <c:pt idx="304">
                  <c:v>31893.700787401573</c:v>
                </c:pt>
                <c:pt idx="305">
                  <c:v>31998.359580052493</c:v>
                </c:pt>
                <c:pt idx="306">
                  <c:v>32102.690288713911</c:v>
                </c:pt>
                <c:pt idx="307">
                  <c:v>32207.349081364828</c:v>
                </c:pt>
                <c:pt idx="308">
                  <c:v>32312.007874015748</c:v>
                </c:pt>
                <c:pt idx="309">
                  <c:v>32416.338582677166</c:v>
                </c:pt>
                <c:pt idx="310">
                  <c:v>32520.997375328083</c:v>
                </c:pt>
                <c:pt idx="311">
                  <c:v>32625.656167979003</c:v>
                </c:pt>
                <c:pt idx="312">
                  <c:v>32730.314960629923</c:v>
                </c:pt>
                <c:pt idx="313">
                  <c:v>32834.645669291342</c:v>
                </c:pt>
                <c:pt idx="314">
                  <c:v>32939.63254593176</c:v>
                </c:pt>
                <c:pt idx="315">
                  <c:v>33044.619422572177</c:v>
                </c:pt>
                <c:pt idx="316">
                  <c:v>33149.606299212603</c:v>
                </c:pt>
                <c:pt idx="317">
                  <c:v>33254.593175853013</c:v>
                </c:pt>
                <c:pt idx="318">
                  <c:v>33356.299212598424</c:v>
                </c:pt>
                <c:pt idx="319">
                  <c:v>33461.286089238849</c:v>
                </c:pt>
                <c:pt idx="320">
                  <c:v>33566.272965879267</c:v>
                </c:pt>
                <c:pt idx="321">
                  <c:v>33671.259842519685</c:v>
                </c:pt>
                <c:pt idx="322">
                  <c:v>33776.246719160103</c:v>
                </c:pt>
                <c:pt idx="323">
                  <c:v>33881.233595800521</c:v>
                </c:pt>
                <c:pt idx="324">
                  <c:v>33986.220472440946</c:v>
                </c:pt>
                <c:pt idx="325">
                  <c:v>34091.207349081364</c:v>
                </c:pt>
                <c:pt idx="326">
                  <c:v>34192.913385826767</c:v>
                </c:pt>
                <c:pt idx="327">
                  <c:v>34297.900262467192</c:v>
                </c:pt>
                <c:pt idx="328">
                  <c:v>34402.88713910761</c:v>
                </c:pt>
                <c:pt idx="329">
                  <c:v>34507.874015748028</c:v>
                </c:pt>
                <c:pt idx="330">
                  <c:v>34612.860892388453</c:v>
                </c:pt>
                <c:pt idx="331">
                  <c:v>34717.847769028871</c:v>
                </c:pt>
                <c:pt idx="332">
                  <c:v>34822.834645669289</c:v>
                </c:pt>
                <c:pt idx="333">
                  <c:v>34924.540682414699</c:v>
                </c:pt>
                <c:pt idx="334">
                  <c:v>35029.527559055117</c:v>
                </c:pt>
                <c:pt idx="335">
                  <c:v>35134.514435695535</c:v>
                </c:pt>
                <c:pt idx="336">
                  <c:v>35239.50131233596</c:v>
                </c:pt>
                <c:pt idx="337">
                  <c:v>35344.488188976378</c:v>
                </c:pt>
                <c:pt idx="338">
                  <c:v>35449.475065616796</c:v>
                </c:pt>
                <c:pt idx="339">
                  <c:v>35554.461942257221</c:v>
                </c:pt>
                <c:pt idx="340">
                  <c:v>35659.448818897639</c:v>
                </c:pt>
                <c:pt idx="341">
                  <c:v>35761.154855643043</c:v>
                </c:pt>
                <c:pt idx="342">
                  <c:v>35866.141732283468</c:v>
                </c:pt>
                <c:pt idx="343">
                  <c:v>35971.128608923886</c:v>
                </c:pt>
                <c:pt idx="344">
                  <c:v>36076.115485564304</c:v>
                </c:pt>
                <c:pt idx="345">
                  <c:v>36181.102362204729</c:v>
                </c:pt>
                <c:pt idx="346">
                  <c:v>36286.089238845139</c:v>
                </c:pt>
                <c:pt idx="347">
                  <c:v>36391.076115485565</c:v>
                </c:pt>
                <c:pt idx="348">
                  <c:v>36496.062992125982</c:v>
                </c:pt>
                <c:pt idx="349">
                  <c:v>36597.769028871393</c:v>
                </c:pt>
                <c:pt idx="350">
                  <c:v>36702.755905511811</c:v>
                </c:pt>
                <c:pt idx="351">
                  <c:v>36807.742782152229</c:v>
                </c:pt>
                <c:pt idx="352">
                  <c:v>36912.729658792647</c:v>
                </c:pt>
                <c:pt idx="353">
                  <c:v>37017.716535433072</c:v>
                </c:pt>
                <c:pt idx="354">
                  <c:v>37122.70341207349</c:v>
                </c:pt>
                <c:pt idx="355">
                  <c:v>37227.690288713908</c:v>
                </c:pt>
                <c:pt idx="356">
                  <c:v>37332.677165354333</c:v>
                </c:pt>
                <c:pt idx="357">
                  <c:v>37434.383202099736</c:v>
                </c:pt>
                <c:pt idx="358">
                  <c:v>37539.370078740154</c:v>
                </c:pt>
                <c:pt idx="359">
                  <c:v>37644.356955380579</c:v>
                </c:pt>
                <c:pt idx="360">
                  <c:v>37749.343832020997</c:v>
                </c:pt>
                <c:pt idx="361">
                  <c:v>37854.330708661415</c:v>
                </c:pt>
                <c:pt idx="362">
                  <c:v>37959.31758530184</c:v>
                </c:pt>
                <c:pt idx="363">
                  <c:v>38064.304461942258</c:v>
                </c:pt>
                <c:pt idx="364">
                  <c:v>38169.291338582676</c:v>
                </c:pt>
                <c:pt idx="365">
                  <c:v>38270.997375328086</c:v>
                </c:pt>
                <c:pt idx="366">
                  <c:v>38375.984251968504</c:v>
                </c:pt>
                <c:pt idx="367">
                  <c:v>38480.971128608922</c:v>
                </c:pt>
                <c:pt idx="368">
                  <c:v>38585.958005249347</c:v>
                </c:pt>
                <c:pt idx="369">
                  <c:v>38690.944881889765</c:v>
                </c:pt>
                <c:pt idx="370">
                  <c:v>38795.931758530183</c:v>
                </c:pt>
                <c:pt idx="371">
                  <c:v>38900.918635170601</c:v>
                </c:pt>
                <c:pt idx="372">
                  <c:v>39005.905511811019</c:v>
                </c:pt>
                <c:pt idx="373">
                  <c:v>39107.61154855643</c:v>
                </c:pt>
                <c:pt idx="374">
                  <c:v>39212.598425196848</c:v>
                </c:pt>
                <c:pt idx="375">
                  <c:v>39317.585301837265</c:v>
                </c:pt>
                <c:pt idx="376">
                  <c:v>39422.572178477691</c:v>
                </c:pt>
                <c:pt idx="377">
                  <c:v>39527.559055118109</c:v>
                </c:pt>
                <c:pt idx="378">
                  <c:v>39632.545931758526</c:v>
                </c:pt>
                <c:pt idx="379">
                  <c:v>39737.532808398952</c:v>
                </c:pt>
                <c:pt idx="380">
                  <c:v>39842.51968503937</c:v>
                </c:pt>
                <c:pt idx="381">
                  <c:v>39944.225721784773</c:v>
                </c:pt>
                <c:pt idx="382">
                  <c:v>40049.212598425198</c:v>
                </c:pt>
                <c:pt idx="383">
                  <c:v>40154.199475065616</c:v>
                </c:pt>
                <c:pt idx="384">
                  <c:v>40259.186351706034</c:v>
                </c:pt>
                <c:pt idx="385">
                  <c:v>40364.173228346459</c:v>
                </c:pt>
                <c:pt idx="386">
                  <c:v>40469.160104986877</c:v>
                </c:pt>
                <c:pt idx="387">
                  <c:v>40574.146981627295</c:v>
                </c:pt>
                <c:pt idx="388">
                  <c:v>40675.853018372705</c:v>
                </c:pt>
                <c:pt idx="389">
                  <c:v>40780.839895013123</c:v>
                </c:pt>
                <c:pt idx="390">
                  <c:v>40885.826771653541</c:v>
                </c:pt>
                <c:pt idx="391">
                  <c:v>40990.813648293966</c:v>
                </c:pt>
                <c:pt idx="392">
                  <c:v>41095.800524934384</c:v>
                </c:pt>
                <c:pt idx="393">
                  <c:v>41200.787401574802</c:v>
                </c:pt>
                <c:pt idx="394">
                  <c:v>41305.774278215227</c:v>
                </c:pt>
                <c:pt idx="395">
                  <c:v>41410.761154855638</c:v>
                </c:pt>
                <c:pt idx="396">
                  <c:v>41512.467191601048</c:v>
                </c:pt>
                <c:pt idx="397">
                  <c:v>41617.454068241474</c:v>
                </c:pt>
                <c:pt idx="398">
                  <c:v>41722.440944881891</c:v>
                </c:pt>
                <c:pt idx="399">
                  <c:v>41827.427821522309</c:v>
                </c:pt>
                <c:pt idx="400">
                  <c:v>41932.414698162727</c:v>
                </c:pt>
                <c:pt idx="401">
                  <c:v>42037.401574803145</c:v>
                </c:pt>
                <c:pt idx="402">
                  <c:v>42142.38845144357</c:v>
                </c:pt>
                <c:pt idx="403">
                  <c:v>42247.375328083988</c:v>
                </c:pt>
                <c:pt idx="404">
                  <c:v>42349.081364829392</c:v>
                </c:pt>
                <c:pt idx="405">
                  <c:v>42454.068241469817</c:v>
                </c:pt>
                <c:pt idx="406">
                  <c:v>42559.055118110235</c:v>
                </c:pt>
                <c:pt idx="407">
                  <c:v>42664.041994750653</c:v>
                </c:pt>
                <c:pt idx="408">
                  <c:v>42769.028871391078</c:v>
                </c:pt>
                <c:pt idx="409">
                  <c:v>42874.015748031496</c:v>
                </c:pt>
                <c:pt idx="410">
                  <c:v>42979.002624671914</c:v>
                </c:pt>
                <c:pt idx="411">
                  <c:v>43083.989501312339</c:v>
                </c:pt>
                <c:pt idx="412">
                  <c:v>43185.695538057742</c:v>
                </c:pt>
                <c:pt idx="413">
                  <c:v>43290.68241469816</c:v>
                </c:pt>
                <c:pt idx="414">
                  <c:v>43395.669291338585</c:v>
                </c:pt>
                <c:pt idx="415">
                  <c:v>43500.656167979003</c:v>
                </c:pt>
                <c:pt idx="416">
                  <c:v>43605.643044619421</c:v>
                </c:pt>
                <c:pt idx="417">
                  <c:v>43710.629921259846</c:v>
                </c:pt>
                <c:pt idx="418">
                  <c:v>43815.616797900264</c:v>
                </c:pt>
                <c:pt idx="419">
                  <c:v>43920.603674540682</c:v>
                </c:pt>
                <c:pt idx="420">
                  <c:v>44022.309711286092</c:v>
                </c:pt>
                <c:pt idx="421">
                  <c:v>44127.29658792651</c:v>
                </c:pt>
                <c:pt idx="422">
                  <c:v>44232.283464566928</c:v>
                </c:pt>
                <c:pt idx="423">
                  <c:v>44337.270341207353</c:v>
                </c:pt>
                <c:pt idx="424">
                  <c:v>44442.257217847771</c:v>
                </c:pt>
                <c:pt idx="425">
                  <c:v>44547.244094488189</c:v>
                </c:pt>
                <c:pt idx="426">
                  <c:v>44652.230971128614</c:v>
                </c:pt>
                <c:pt idx="427">
                  <c:v>44757.217847769032</c:v>
                </c:pt>
                <c:pt idx="428">
                  <c:v>44858.923884514435</c:v>
                </c:pt>
                <c:pt idx="429">
                  <c:v>44963.910761154861</c:v>
                </c:pt>
                <c:pt idx="430">
                  <c:v>45068.897637795279</c:v>
                </c:pt>
                <c:pt idx="431">
                  <c:v>45173.884514435696</c:v>
                </c:pt>
                <c:pt idx="432">
                  <c:v>45278.871391076122</c:v>
                </c:pt>
                <c:pt idx="433">
                  <c:v>45383.85826771654</c:v>
                </c:pt>
                <c:pt idx="434">
                  <c:v>45488.84514435695</c:v>
                </c:pt>
                <c:pt idx="435">
                  <c:v>45593.832020997368</c:v>
                </c:pt>
                <c:pt idx="436">
                  <c:v>45695.538057742786</c:v>
                </c:pt>
                <c:pt idx="437">
                  <c:v>45800.524934383204</c:v>
                </c:pt>
                <c:pt idx="438">
                  <c:v>45905.511811023614</c:v>
                </c:pt>
                <c:pt idx="439">
                  <c:v>46010.49868766404</c:v>
                </c:pt>
                <c:pt idx="440">
                  <c:v>46115.485564304458</c:v>
                </c:pt>
                <c:pt idx="441">
                  <c:v>46220.472440944875</c:v>
                </c:pt>
                <c:pt idx="442">
                  <c:v>46325.459317585301</c:v>
                </c:pt>
                <c:pt idx="443">
                  <c:v>46427.165354330704</c:v>
                </c:pt>
                <c:pt idx="444">
                  <c:v>46532.152230971122</c:v>
                </c:pt>
                <c:pt idx="445">
                  <c:v>46637.139107611547</c:v>
                </c:pt>
                <c:pt idx="446">
                  <c:v>46742.125984251965</c:v>
                </c:pt>
                <c:pt idx="447">
                  <c:v>46847.112860892383</c:v>
                </c:pt>
                <c:pt idx="448">
                  <c:v>46952.099737532808</c:v>
                </c:pt>
                <c:pt idx="449">
                  <c:v>47057.086614173226</c:v>
                </c:pt>
                <c:pt idx="450">
                  <c:v>47162.073490813644</c:v>
                </c:pt>
                <c:pt idx="451">
                  <c:v>47263.779527559054</c:v>
                </c:pt>
                <c:pt idx="452">
                  <c:v>47368.766404199472</c:v>
                </c:pt>
                <c:pt idx="453">
                  <c:v>47473.75328083989</c:v>
                </c:pt>
                <c:pt idx="454">
                  <c:v>47578.740157480315</c:v>
                </c:pt>
                <c:pt idx="455">
                  <c:v>47683.727034120733</c:v>
                </c:pt>
                <c:pt idx="456">
                  <c:v>47788.713910761151</c:v>
                </c:pt>
                <c:pt idx="457">
                  <c:v>47893.700787401576</c:v>
                </c:pt>
                <c:pt idx="458">
                  <c:v>47998.687664041994</c:v>
                </c:pt>
                <c:pt idx="459">
                  <c:v>48100.393700787397</c:v>
                </c:pt>
                <c:pt idx="460">
                  <c:v>48205.380577427823</c:v>
                </c:pt>
                <c:pt idx="461">
                  <c:v>48310.36745406824</c:v>
                </c:pt>
                <c:pt idx="462">
                  <c:v>48415.354330708658</c:v>
                </c:pt>
                <c:pt idx="463">
                  <c:v>48520.341207349084</c:v>
                </c:pt>
                <c:pt idx="464">
                  <c:v>48625.328083989501</c:v>
                </c:pt>
                <c:pt idx="465">
                  <c:v>48730.314960629919</c:v>
                </c:pt>
                <c:pt idx="466">
                  <c:v>48835.301837270345</c:v>
                </c:pt>
                <c:pt idx="467">
                  <c:v>48937.007874015748</c:v>
                </c:pt>
                <c:pt idx="468">
                  <c:v>49041.994750656166</c:v>
                </c:pt>
                <c:pt idx="469">
                  <c:v>49146.981627296591</c:v>
                </c:pt>
                <c:pt idx="470">
                  <c:v>49251.968503937009</c:v>
                </c:pt>
                <c:pt idx="471">
                  <c:v>49356.955380577427</c:v>
                </c:pt>
                <c:pt idx="472">
                  <c:v>49461.942257217852</c:v>
                </c:pt>
                <c:pt idx="473">
                  <c:v>49566.92913385827</c:v>
                </c:pt>
                <c:pt idx="474">
                  <c:v>49671.916010498688</c:v>
                </c:pt>
                <c:pt idx="475">
                  <c:v>49773.622047244098</c:v>
                </c:pt>
                <c:pt idx="476">
                  <c:v>49878.608923884516</c:v>
                </c:pt>
                <c:pt idx="477">
                  <c:v>49983.595800524934</c:v>
                </c:pt>
                <c:pt idx="478">
                  <c:v>50088.582677165359</c:v>
                </c:pt>
                <c:pt idx="479">
                  <c:v>50193.569553805777</c:v>
                </c:pt>
                <c:pt idx="480">
                  <c:v>50298.556430446195</c:v>
                </c:pt>
                <c:pt idx="481">
                  <c:v>50403.54330708662</c:v>
                </c:pt>
                <c:pt idx="482">
                  <c:v>50508.530183727038</c:v>
                </c:pt>
                <c:pt idx="483">
                  <c:v>50610.236220472441</c:v>
                </c:pt>
                <c:pt idx="484">
                  <c:v>50715.223097112867</c:v>
                </c:pt>
                <c:pt idx="485">
                  <c:v>50820.209973753284</c:v>
                </c:pt>
                <c:pt idx="486">
                  <c:v>50925.196850393702</c:v>
                </c:pt>
                <c:pt idx="487">
                  <c:v>51030.183727034113</c:v>
                </c:pt>
                <c:pt idx="488">
                  <c:v>51135.170603674538</c:v>
                </c:pt>
                <c:pt idx="489">
                  <c:v>51240.157480314956</c:v>
                </c:pt>
                <c:pt idx="490">
                  <c:v>51345.144356955374</c:v>
                </c:pt>
                <c:pt idx="491">
                  <c:v>51446.850393700784</c:v>
                </c:pt>
                <c:pt idx="492">
                  <c:v>51551.837270341202</c:v>
                </c:pt>
                <c:pt idx="493">
                  <c:v>51656.82414698162</c:v>
                </c:pt>
                <c:pt idx="494">
                  <c:v>51761.811023622045</c:v>
                </c:pt>
                <c:pt idx="495">
                  <c:v>51866.797900262463</c:v>
                </c:pt>
                <c:pt idx="496">
                  <c:v>51971.784776902881</c:v>
                </c:pt>
                <c:pt idx="497">
                  <c:v>52076.771653543306</c:v>
                </c:pt>
                <c:pt idx="498">
                  <c:v>52178.47769028871</c:v>
                </c:pt>
                <c:pt idx="499">
                  <c:v>52283.464566929128</c:v>
                </c:pt>
              </c:numCache>
            </c:numRef>
          </c:xVal>
          <c:yVal>
            <c:numRef>
              <c:f>Fit3!$AG$12:$AG$511</c:f>
              <c:numCache>
                <c:formatCode>0.00E+00</c:formatCode>
                <c:ptCount val="500"/>
                <c:pt idx="0">
                  <c:v>1.7937704781991583E-6</c:v>
                </c:pt>
                <c:pt idx="1">
                  <c:v>5.3742122189297247E-6</c:v>
                </c:pt>
                <c:pt idx="2">
                  <c:v>1.2521109185940961E-5</c:v>
                </c:pt>
                <c:pt idx="3">
                  <c:v>2.6786824132620838E-5</c:v>
                </c:pt>
                <c:pt idx="4">
                  <c:v>5.0638069607405552E-5</c:v>
                </c:pt>
                <c:pt idx="5">
                  <c:v>8.3887299166535164E-5</c:v>
                </c:pt>
                <c:pt idx="6">
                  <c:v>1.2634484719739361E-4</c:v>
                </c:pt>
                <c:pt idx="7">
                  <c:v>1.7783535247714322E-4</c:v>
                </c:pt>
                <c:pt idx="8">
                  <c:v>2.3817868565302014E-4</c:v>
                </c:pt>
                <c:pt idx="9">
                  <c:v>3.0720001529440066E-4</c:v>
                </c:pt>
                <c:pt idx="10">
                  <c:v>3.8473510581494148E-4</c:v>
                </c:pt>
                <c:pt idx="11">
                  <c:v>4.706144237061587E-4</c:v>
                </c:pt>
                <c:pt idx="12">
                  <c:v>5.6465254169314868E-4</c:v>
                </c:pt>
                <c:pt idx="13">
                  <c:v>6.6674350133310916E-4</c:v>
                </c:pt>
                <c:pt idx="14">
                  <c:v>7.7667538574043547E-4</c:v>
                </c:pt>
                <c:pt idx="15">
                  <c:v>8.9434223647232524E-4</c:v>
                </c:pt>
                <c:pt idx="16">
                  <c:v>1.0195851158645755E-3</c:v>
                </c:pt>
                <c:pt idx="17">
                  <c:v>1.1522450862529827E-3</c:v>
                </c:pt>
                <c:pt idx="18">
                  <c:v>1.2921632099733434E-3</c:v>
                </c:pt>
                <c:pt idx="19">
                  <c:v>1.4391805493614547E-3</c:v>
                </c:pt>
                <c:pt idx="20">
                  <c:v>1.593244125195915E-3</c:v>
                </c:pt>
                <c:pt idx="21">
                  <c:v>1.7541420205911195E-3</c:v>
                </c:pt>
                <c:pt idx="22">
                  <c:v>1.921768277104267E-3</c:v>
                </c:pt>
                <c:pt idx="23">
                  <c:v>2.0960169362925539E-3</c:v>
                </c:pt>
                <c:pt idx="24">
                  <c:v>2.2767290604917782E-3</c:v>
                </c:pt>
                <c:pt idx="25">
                  <c:v>2.4637986912591364E-3</c:v>
                </c:pt>
                <c:pt idx="26">
                  <c:v>2.6571198701518276E-3</c:v>
                </c:pt>
                <c:pt idx="27">
                  <c:v>2.8565336595056472E-3</c:v>
                </c:pt>
                <c:pt idx="28">
                  <c:v>3.0619341008777941E-3</c:v>
                </c:pt>
                <c:pt idx="29">
                  <c:v>3.2732152358254654E-3</c:v>
                </c:pt>
                <c:pt idx="30">
                  <c:v>3.4902711059058588E-3</c:v>
                </c:pt>
                <c:pt idx="31">
                  <c:v>3.7129957526761707E-3</c:v>
                </c:pt>
                <c:pt idx="32">
                  <c:v>3.9412832176936013E-3</c:v>
                </c:pt>
                <c:pt idx="33">
                  <c:v>4.1749745632939476E-3</c:v>
                </c:pt>
                <c:pt idx="34">
                  <c:v>4.4140697894772072E-3</c:v>
                </c:pt>
                <c:pt idx="35">
                  <c:v>4.6583569793577778E-3</c:v>
                </c:pt>
                <c:pt idx="36">
                  <c:v>4.9077831537142546E-3</c:v>
                </c:pt>
                <c:pt idx="37">
                  <c:v>5.1622953333252414E-3</c:v>
                </c:pt>
                <c:pt idx="38">
                  <c:v>5.4218935181907339E-3</c:v>
                </c:pt>
                <c:pt idx="39">
                  <c:v>5.686259832982328E-3</c:v>
                </c:pt>
                <c:pt idx="40">
                  <c:v>5.9553942777000228E-3</c:v>
                </c:pt>
                <c:pt idx="41">
                  <c:v>6.2287670601298079E-3</c:v>
                </c:pt>
                <c:pt idx="42">
                  <c:v>6.5074377646997051E-3</c:v>
                </c:pt>
                <c:pt idx="43">
                  <c:v>6.7903468069816916E-3</c:v>
                </c:pt>
                <c:pt idx="44">
                  <c:v>7.0774941869757683E-3</c:v>
                </c:pt>
                <c:pt idx="45">
                  <c:v>7.3688799046819345E-3</c:v>
                </c:pt>
                <c:pt idx="46">
                  <c:v>7.6650337523142022E-3</c:v>
                </c:pt>
                <c:pt idx="47">
                  <c:v>7.9648961454445479E-3</c:v>
                </c:pt>
                <c:pt idx="48">
                  <c:v>8.2689968762869829E-3</c:v>
                </c:pt>
                <c:pt idx="49">
                  <c:v>8.5773359448415073E-3</c:v>
                </c:pt>
                <c:pt idx="50">
                  <c:v>8.8893835588941105E-3</c:v>
                </c:pt>
                <c:pt idx="51">
                  <c:v>9.2051397184447908E-3</c:v>
                </c:pt>
                <c:pt idx="52">
                  <c:v>9.5251342157075623E-3</c:v>
                </c:pt>
                <c:pt idx="53">
                  <c:v>9.8488372584684142E-3</c:v>
                </c:pt>
                <c:pt idx="54">
                  <c:v>1.0175719054513329E-2</c:v>
                </c:pt>
                <c:pt idx="55">
                  <c:v>1.0506309396056327E-2</c:v>
                </c:pt>
                <c:pt idx="56">
                  <c:v>1.08406082830974E-2</c:v>
                </c:pt>
                <c:pt idx="57">
                  <c:v>1.1178615715636553E-2</c:v>
                </c:pt>
                <c:pt idx="58">
                  <c:v>1.1519801901459773E-2</c:v>
                </c:pt>
                <c:pt idx="59">
                  <c:v>1.1864166840567059E-2</c:v>
                </c:pt>
                <c:pt idx="60">
                  <c:v>1.2211710532958414E-2</c:v>
                </c:pt>
                <c:pt idx="61">
                  <c:v>1.2562962770847848E-2</c:v>
                </c:pt>
                <c:pt idx="62">
                  <c:v>1.2916863969807334E-2</c:v>
                </c:pt>
                <c:pt idx="63">
                  <c:v>1.3273943922050892E-2</c:v>
                </c:pt>
                <c:pt idx="64">
                  <c:v>1.3634202627578517E-2</c:v>
                </c:pt>
                <c:pt idx="65">
                  <c:v>1.3997640086390208E-2</c:v>
                </c:pt>
                <c:pt idx="66">
                  <c:v>1.4363726506271955E-2</c:v>
                </c:pt>
                <c:pt idx="67">
                  <c:v>1.4732461887223757E-2</c:v>
                </c:pt>
                <c:pt idx="68">
                  <c:v>1.5104376021459625E-2</c:v>
                </c:pt>
                <c:pt idx="69">
                  <c:v>1.5478939116765554E-2</c:v>
                </c:pt>
                <c:pt idx="70">
                  <c:v>1.5856151173141535E-2</c:v>
                </c:pt>
                <c:pt idx="71">
                  <c:v>1.6236012190587575E-2</c:v>
                </c:pt>
                <c:pt idx="72">
                  <c:v>1.6618522169103669E-2</c:v>
                </c:pt>
                <c:pt idx="73">
                  <c:v>1.7003681108689817E-2</c:v>
                </c:pt>
                <c:pt idx="74">
                  <c:v>1.7390959217132015E-2</c:v>
                </c:pt>
                <c:pt idx="75">
                  <c:v>1.7780886286644263E-2</c:v>
                </c:pt>
                <c:pt idx="76">
                  <c:v>1.8173462317226576E-2</c:v>
                </c:pt>
                <c:pt idx="77">
                  <c:v>1.8568157516664921E-2</c:v>
                </c:pt>
                <c:pt idx="78">
                  <c:v>1.8964971884959322E-2</c:v>
                </c:pt>
                <c:pt idx="79">
                  <c:v>1.9364435214323773E-2</c:v>
                </c:pt>
                <c:pt idx="80">
                  <c:v>1.976601771254427E-2</c:v>
                </c:pt>
                <c:pt idx="81">
                  <c:v>2.0169719379620817E-2</c:v>
                </c:pt>
                <c:pt idx="82">
                  <c:v>2.0575540215553398E-2</c:v>
                </c:pt>
                <c:pt idx="83">
                  <c:v>2.0983480220342039E-2</c:v>
                </c:pt>
                <c:pt idx="84">
                  <c:v>2.1393539393986711E-2</c:v>
                </c:pt>
                <c:pt idx="85">
                  <c:v>2.1805717736487436E-2</c:v>
                </c:pt>
                <c:pt idx="86">
                  <c:v>2.2219485455630194E-2</c:v>
                </c:pt>
                <c:pt idx="87">
                  <c:v>2.2635372343628994E-2</c:v>
                </c:pt>
                <c:pt idx="88">
                  <c:v>2.3052848608269828E-2</c:v>
                </c:pt>
                <c:pt idx="89">
                  <c:v>2.3472444041766707E-2</c:v>
                </c:pt>
                <c:pt idx="90">
                  <c:v>2.3893099059691607E-2</c:v>
                </c:pt>
                <c:pt idx="91">
                  <c:v>2.431534345425854E-2</c:v>
                </c:pt>
                <c:pt idx="92">
                  <c:v>2.4737587848825477E-2</c:v>
                </c:pt>
                <c:pt idx="93">
                  <c:v>2.5159302451178405E-2</c:v>
                </c:pt>
                <c:pt idx="94">
                  <c:v>2.5577308508033251E-2</c:v>
                </c:pt>
                <c:pt idx="95">
                  <c:v>2.4692025718420513E-2</c:v>
                </c:pt>
                <c:pt idx="96">
                  <c:v>2.5063410060442371E-2</c:v>
                </c:pt>
                <c:pt idx="97">
                  <c:v>2.5436383779106266E-2</c:v>
                </c:pt>
                <c:pt idx="98">
                  <c:v>2.5812006458840218E-2</c:v>
                </c:pt>
                <c:pt idx="99">
                  <c:v>2.6189748307430205E-2</c:v>
                </c:pt>
                <c:pt idx="100">
                  <c:v>2.6569079532662233E-2</c:v>
                </c:pt>
                <c:pt idx="101">
                  <c:v>2.6950529926750306E-2</c:v>
                </c:pt>
                <c:pt idx="102">
                  <c:v>2.7334099489694428E-2</c:v>
                </c:pt>
                <c:pt idx="103">
                  <c:v>2.7719258429280573E-2</c:v>
                </c:pt>
                <c:pt idx="104">
                  <c:v>2.8106536537722767E-2</c:v>
                </c:pt>
                <c:pt idx="105">
                  <c:v>2.8495933815021007E-2</c:v>
                </c:pt>
                <c:pt idx="106">
                  <c:v>2.8886920468961286E-2</c:v>
                </c:pt>
                <c:pt idx="107">
                  <c:v>2.9279496499543589E-2</c:v>
                </c:pt>
                <c:pt idx="108">
                  <c:v>2.9674191698981944E-2</c:v>
                </c:pt>
                <c:pt idx="109">
                  <c:v>3.0069946482848314E-2</c:v>
                </c:pt>
                <c:pt idx="110">
                  <c:v>3.0467820435570742E-2</c:v>
                </c:pt>
                <c:pt idx="111">
                  <c:v>3.0867283764935187E-2</c:v>
                </c:pt>
                <c:pt idx="112">
                  <c:v>3.1268336470941668E-2</c:v>
                </c:pt>
                <c:pt idx="113">
                  <c:v>3.1670978553590204E-2</c:v>
                </c:pt>
                <c:pt idx="114">
                  <c:v>3.2075210012880752E-2</c:v>
                </c:pt>
                <c:pt idx="115">
                  <c:v>3.2480501056599324E-2</c:v>
                </c:pt>
                <c:pt idx="116">
                  <c:v>3.2887381476959937E-2</c:v>
                </c:pt>
                <c:pt idx="117">
                  <c:v>3.3295851273962576E-2</c:v>
                </c:pt>
                <c:pt idx="118">
                  <c:v>3.3705910447607262E-2</c:v>
                </c:pt>
                <c:pt idx="119">
                  <c:v>3.4117029205679959E-2</c:v>
                </c:pt>
                <c:pt idx="120">
                  <c:v>3.4529737340394696E-2</c:v>
                </c:pt>
                <c:pt idx="121">
                  <c:v>3.4943505059537444E-2</c:v>
                </c:pt>
                <c:pt idx="122">
                  <c:v>3.5358862155322232E-2</c:v>
                </c:pt>
                <c:pt idx="123">
                  <c:v>3.5775278835535052E-2</c:v>
                </c:pt>
                <c:pt idx="124">
                  <c:v>3.6192755100175882E-2</c:v>
                </c:pt>
                <c:pt idx="125">
                  <c:v>3.661129094924475E-2</c:v>
                </c:pt>
                <c:pt idx="126">
                  <c:v>3.7031416174955631E-2</c:v>
                </c:pt>
                <c:pt idx="127">
                  <c:v>3.7452600985094543E-2</c:v>
                </c:pt>
                <c:pt idx="128">
                  <c:v>3.7874315587447457E-2</c:v>
                </c:pt>
                <c:pt idx="129">
                  <c:v>3.8297619566442426E-2</c:v>
                </c:pt>
                <c:pt idx="130">
                  <c:v>3.8721983129865412E-2</c:v>
                </c:pt>
                <c:pt idx="131">
                  <c:v>3.9147406277716408E-2</c:v>
                </c:pt>
                <c:pt idx="132">
                  <c:v>3.9573359217781413E-2</c:v>
                </c:pt>
                <c:pt idx="133">
                  <c:v>4.0000901534488466E-2</c:v>
                </c:pt>
                <c:pt idx="134">
                  <c:v>4.0428973643409534E-2</c:v>
                </c:pt>
                <c:pt idx="135">
                  <c:v>4.0857575544544604E-2</c:v>
                </c:pt>
                <c:pt idx="136">
                  <c:v>4.1287766822321707E-2</c:v>
                </c:pt>
                <c:pt idx="137">
                  <c:v>4.1718487892312812E-2</c:v>
                </c:pt>
                <c:pt idx="138">
                  <c:v>4.2150268546731949E-2</c:v>
                </c:pt>
                <c:pt idx="139">
                  <c:v>4.2582578993365101E-2</c:v>
                </c:pt>
                <c:pt idx="140">
                  <c:v>4.3015949024426264E-2</c:v>
                </c:pt>
                <c:pt idx="141">
                  <c:v>4.344984884770145E-2</c:v>
                </c:pt>
                <c:pt idx="142">
                  <c:v>4.3884278463190637E-2</c:v>
                </c:pt>
                <c:pt idx="143">
                  <c:v>4.4319767663107856E-2</c:v>
                </c:pt>
                <c:pt idx="144">
                  <c:v>4.4755786655239091E-2</c:v>
                </c:pt>
                <c:pt idx="145">
                  <c:v>4.5192865231798336E-2</c:v>
                </c:pt>
                <c:pt idx="146">
                  <c:v>4.5629943808357581E-2</c:v>
                </c:pt>
                <c:pt idx="147">
                  <c:v>4.6068081969344858E-2</c:v>
                </c:pt>
                <c:pt idx="148">
                  <c:v>4.6506749922546137E-2</c:v>
                </c:pt>
                <c:pt idx="149">
                  <c:v>4.6945947667961431E-2</c:v>
                </c:pt>
                <c:pt idx="150">
                  <c:v>4.7385675205590741E-2</c:v>
                </c:pt>
                <c:pt idx="151">
                  <c:v>4.7825932535434053E-2</c:v>
                </c:pt>
                <c:pt idx="152">
                  <c:v>4.8266719657491387E-2</c:v>
                </c:pt>
                <c:pt idx="153">
                  <c:v>4.8708036571762717E-2</c:v>
                </c:pt>
                <c:pt idx="154">
                  <c:v>4.9149883278248076E-2</c:v>
                </c:pt>
                <c:pt idx="155">
                  <c:v>4.9591729984733407E-2</c:v>
                </c:pt>
                <c:pt idx="156">
                  <c:v>5.0034636275646784E-2</c:v>
                </c:pt>
                <c:pt idx="157">
                  <c:v>5.0477542566560167E-2</c:v>
                </c:pt>
                <c:pt idx="158">
                  <c:v>5.0920978649687539E-2</c:v>
                </c:pt>
                <c:pt idx="159">
                  <c:v>5.1364944525028947E-2</c:v>
                </c:pt>
                <c:pt idx="160">
                  <c:v>5.1808910400370341E-2</c:v>
                </c:pt>
                <c:pt idx="161">
                  <c:v>5.2253406067925744E-2</c:v>
                </c:pt>
                <c:pt idx="162">
                  <c:v>5.2697901735481154E-2</c:v>
                </c:pt>
                <c:pt idx="163">
                  <c:v>5.3143456987464588E-2</c:v>
                </c:pt>
                <c:pt idx="164">
                  <c:v>5.3588482447233986E-2</c:v>
                </c:pt>
                <c:pt idx="165">
                  <c:v>5.4033507907003411E-2</c:v>
                </c:pt>
                <c:pt idx="166">
                  <c:v>5.4478533366772823E-2</c:v>
                </c:pt>
                <c:pt idx="167">
                  <c:v>5.4923558826542242E-2</c:v>
                </c:pt>
                <c:pt idx="168">
                  <c:v>5.5373882208451783E-2</c:v>
                </c:pt>
                <c:pt idx="169">
                  <c:v>5.5818907668221195E-2</c:v>
                </c:pt>
                <c:pt idx="170">
                  <c:v>5.6263933127990613E-2</c:v>
                </c:pt>
                <c:pt idx="171">
                  <c:v>5.6708958587760032E-2</c:v>
                </c:pt>
                <c:pt idx="172">
                  <c:v>5.7159281969669559E-2</c:v>
                </c:pt>
                <c:pt idx="173">
                  <c:v>5.7604307429438971E-2</c:v>
                </c:pt>
                <c:pt idx="174">
                  <c:v>5.804933288920839E-2</c:v>
                </c:pt>
                <c:pt idx="175">
                  <c:v>5.8499656271117931E-2</c:v>
                </c:pt>
                <c:pt idx="176">
                  <c:v>5.8944681730887336E-2</c:v>
                </c:pt>
                <c:pt idx="177">
                  <c:v>5.9389707190656747E-2</c:v>
                </c:pt>
                <c:pt idx="178">
                  <c:v>5.9840030572566275E-2</c:v>
                </c:pt>
                <c:pt idx="179">
                  <c:v>6.0285056032335693E-2</c:v>
                </c:pt>
                <c:pt idx="180">
                  <c:v>6.0730081492105119E-2</c:v>
                </c:pt>
                <c:pt idx="181">
                  <c:v>6.1180404874014646E-2</c:v>
                </c:pt>
                <c:pt idx="182">
                  <c:v>6.1625430333784079E-2</c:v>
                </c:pt>
                <c:pt idx="183">
                  <c:v>6.2070455793553476E-2</c:v>
                </c:pt>
                <c:pt idx="184">
                  <c:v>6.2520779175463004E-2</c:v>
                </c:pt>
                <c:pt idx="185">
                  <c:v>6.2965804635232422E-2</c:v>
                </c:pt>
                <c:pt idx="186">
                  <c:v>6.3410830095001841E-2</c:v>
                </c:pt>
                <c:pt idx="187">
                  <c:v>6.3861153476911375E-2</c:v>
                </c:pt>
                <c:pt idx="188">
                  <c:v>6.4306178936680794E-2</c:v>
                </c:pt>
                <c:pt idx="189">
                  <c:v>6.4751204396450227E-2</c:v>
                </c:pt>
                <c:pt idx="190">
                  <c:v>6.5196229856219617E-2</c:v>
                </c:pt>
                <c:pt idx="191">
                  <c:v>6.5641255315989036E-2</c:v>
                </c:pt>
                <c:pt idx="192">
                  <c:v>6.6086280775758455E-2</c:v>
                </c:pt>
                <c:pt idx="193">
                  <c:v>6.6531306235527873E-2</c:v>
                </c:pt>
                <c:pt idx="194">
                  <c:v>6.6976331695297292E-2</c:v>
                </c:pt>
                <c:pt idx="195">
                  <c:v>6.7421357155066725E-2</c:v>
                </c:pt>
                <c:pt idx="196">
                  <c:v>6.7866382614836143E-2</c:v>
                </c:pt>
                <c:pt idx="197">
                  <c:v>6.8311408074605562E-2</c:v>
                </c:pt>
                <c:pt idx="198">
                  <c:v>6.8751135612234865E-2</c:v>
                </c:pt>
                <c:pt idx="199">
                  <c:v>6.9196161072004284E-2</c:v>
                </c:pt>
                <c:pt idx="200">
                  <c:v>6.9641186531773702E-2</c:v>
                </c:pt>
                <c:pt idx="201">
                  <c:v>7.0080914069402991E-2</c:v>
                </c:pt>
                <c:pt idx="202">
                  <c:v>7.052593952917241E-2</c:v>
                </c:pt>
                <c:pt idx="203">
                  <c:v>7.0965667066801713E-2</c:v>
                </c:pt>
                <c:pt idx="204">
                  <c:v>7.140539460443103E-2</c:v>
                </c:pt>
                <c:pt idx="205">
                  <c:v>7.1850420064200449E-2</c:v>
                </c:pt>
                <c:pt idx="206">
                  <c:v>7.2290147601829766E-2</c:v>
                </c:pt>
                <c:pt idx="207">
                  <c:v>7.2729875139459041E-2</c:v>
                </c:pt>
                <c:pt idx="208">
                  <c:v>7.3169602677088344E-2</c:v>
                </c:pt>
                <c:pt idx="209">
                  <c:v>7.3609330214717661E-2</c:v>
                </c:pt>
                <c:pt idx="210">
                  <c:v>7.4049057752346964E-2</c:v>
                </c:pt>
                <c:pt idx="211">
                  <c:v>7.4483487367836165E-2</c:v>
                </c:pt>
                <c:pt idx="212">
                  <c:v>7.4923214905465468E-2</c:v>
                </c:pt>
                <c:pt idx="213">
                  <c:v>7.5357644520954656E-2</c:v>
                </c:pt>
                <c:pt idx="214">
                  <c:v>7.5797372058583959E-2</c:v>
                </c:pt>
                <c:pt idx="215">
                  <c:v>7.6231801674073146E-2</c:v>
                </c:pt>
                <c:pt idx="216">
                  <c:v>7.6666231289562348E-2</c:v>
                </c:pt>
                <c:pt idx="217">
                  <c:v>7.7100660905051549E-2</c:v>
                </c:pt>
                <c:pt idx="218">
                  <c:v>7.753509052054075E-2</c:v>
                </c:pt>
                <c:pt idx="219">
                  <c:v>7.7969520136029924E-2</c:v>
                </c:pt>
                <c:pt idx="220">
                  <c:v>7.8403949751519111E-2</c:v>
                </c:pt>
                <c:pt idx="221">
                  <c:v>7.8838379367008313E-2</c:v>
                </c:pt>
                <c:pt idx="222">
                  <c:v>7.9267511060357371E-2</c:v>
                </c:pt>
                <c:pt idx="223">
                  <c:v>7.969664275370647E-2</c:v>
                </c:pt>
                <c:pt idx="224">
                  <c:v>8.0131072369195658E-2</c:v>
                </c:pt>
                <c:pt idx="225">
                  <c:v>8.0560204062544757E-2</c:v>
                </c:pt>
                <c:pt idx="226">
                  <c:v>8.0989335755893829E-2</c:v>
                </c:pt>
                <c:pt idx="227">
                  <c:v>8.1413169527102799E-2</c:v>
                </c:pt>
                <c:pt idx="228">
                  <c:v>8.1842301220451871E-2</c:v>
                </c:pt>
                <c:pt idx="229">
                  <c:v>8.2271432913800971E-2</c:v>
                </c:pt>
                <c:pt idx="230">
                  <c:v>8.2695266685009927E-2</c:v>
                </c:pt>
                <c:pt idx="231">
                  <c:v>8.3119100456218897E-2</c:v>
                </c:pt>
                <c:pt idx="232">
                  <c:v>8.3542934227427867E-2</c:v>
                </c:pt>
                <c:pt idx="233">
                  <c:v>8.3966767998636838E-2</c:v>
                </c:pt>
                <c:pt idx="234">
                  <c:v>8.4390601769845808E-2</c:v>
                </c:pt>
                <c:pt idx="235">
                  <c:v>8.4814435541054778E-2</c:v>
                </c:pt>
                <c:pt idx="236">
                  <c:v>8.5232971390123632E-2</c:v>
                </c:pt>
                <c:pt idx="237">
                  <c:v>8.5656805161332603E-2</c:v>
                </c:pt>
                <c:pt idx="238">
                  <c:v>8.6075341010401471E-2</c:v>
                </c:pt>
                <c:pt idx="239">
                  <c:v>8.6493876859470312E-2</c:v>
                </c:pt>
                <c:pt idx="240">
                  <c:v>8.6912412708539166E-2</c:v>
                </c:pt>
                <c:pt idx="241">
                  <c:v>8.7325650635467905E-2</c:v>
                </c:pt>
                <c:pt idx="242">
                  <c:v>8.7744186484536774E-2</c:v>
                </c:pt>
                <c:pt idx="243">
                  <c:v>8.8157424411465526E-2</c:v>
                </c:pt>
                <c:pt idx="244">
                  <c:v>8.8570662338394265E-2</c:v>
                </c:pt>
                <c:pt idx="245">
                  <c:v>8.8983900265323018E-2</c:v>
                </c:pt>
                <c:pt idx="246">
                  <c:v>8.9397138192251729E-2</c:v>
                </c:pt>
                <c:pt idx="247">
                  <c:v>8.981037611918051E-2</c:v>
                </c:pt>
                <c:pt idx="248">
                  <c:v>9.0218316123969133E-2</c:v>
                </c:pt>
                <c:pt idx="249">
                  <c:v>9.0626256128757757E-2</c:v>
                </c:pt>
                <c:pt idx="250">
                  <c:v>9.103419613354638E-2</c:v>
                </c:pt>
                <c:pt idx="251">
                  <c:v>9.1442136138335031E-2</c:v>
                </c:pt>
                <c:pt idx="252">
                  <c:v>9.1850076143123668E-2</c:v>
                </c:pt>
                <c:pt idx="253">
                  <c:v>9.2252718225772162E-2</c:v>
                </c:pt>
                <c:pt idx="254">
                  <c:v>9.2655360308420698E-2</c:v>
                </c:pt>
                <c:pt idx="255">
                  <c:v>9.3058002391069233E-2</c:v>
                </c:pt>
                <c:pt idx="256">
                  <c:v>9.3460644473717741E-2</c:v>
                </c:pt>
                <c:pt idx="257">
                  <c:v>9.3863286556366249E-2</c:v>
                </c:pt>
                <c:pt idx="258">
                  <c:v>9.4260630716874655E-2</c:v>
                </c:pt>
                <c:pt idx="259">
                  <c:v>9.4657974877383075E-2</c:v>
                </c:pt>
                <c:pt idx="260">
                  <c:v>9.5055319037891481E-2</c:v>
                </c:pt>
                <c:pt idx="261">
                  <c:v>9.5452663198399887E-2</c:v>
                </c:pt>
                <c:pt idx="262">
                  <c:v>9.5850007358908307E-2</c:v>
                </c:pt>
                <c:pt idx="263">
                  <c:v>9.6242053597276597E-2</c:v>
                </c:pt>
                <c:pt idx="264">
                  <c:v>9.6634099835644888E-2</c:v>
                </c:pt>
                <c:pt idx="265">
                  <c:v>9.7026146074013192E-2</c:v>
                </c:pt>
                <c:pt idx="266">
                  <c:v>9.741819231238151E-2</c:v>
                </c:pt>
                <c:pt idx="267">
                  <c:v>9.7804940628609671E-2</c:v>
                </c:pt>
                <c:pt idx="268">
                  <c:v>9.8196986866977962E-2</c:v>
                </c:pt>
                <c:pt idx="269">
                  <c:v>9.8583735183206136E-2</c:v>
                </c:pt>
                <c:pt idx="270">
                  <c:v>9.8965185577294196E-2</c:v>
                </c:pt>
                <c:pt idx="271">
                  <c:v>9.9351933893522412E-2</c:v>
                </c:pt>
                <c:pt idx="272">
                  <c:v>9.9733384287610444E-2</c:v>
                </c:pt>
                <c:pt idx="273">
                  <c:v>0.10011483468169854</c:v>
                </c:pt>
                <c:pt idx="274">
                  <c:v>0.10049628507578663</c:v>
                </c:pt>
                <c:pt idx="275">
                  <c:v>0.10087243754773459</c:v>
                </c:pt>
                <c:pt idx="276">
                  <c:v>0.10125388794182263</c:v>
                </c:pt>
                <c:pt idx="277">
                  <c:v>0.10163004041377062</c:v>
                </c:pt>
                <c:pt idx="278">
                  <c:v>0.10200619288571858</c:v>
                </c:pt>
                <c:pt idx="279">
                  <c:v>0.10237704743552641</c:v>
                </c:pt>
                <c:pt idx="280">
                  <c:v>0.10275319990747436</c:v>
                </c:pt>
                <c:pt idx="281">
                  <c:v>0.10312405445728223</c:v>
                </c:pt>
                <c:pt idx="282">
                  <c:v>0.10348961108494997</c:v>
                </c:pt>
                <c:pt idx="283">
                  <c:v>0.1038604656347578</c:v>
                </c:pt>
                <c:pt idx="284">
                  <c:v>0.10422602226242554</c:v>
                </c:pt>
                <c:pt idx="285">
                  <c:v>0.10459157889009331</c:v>
                </c:pt>
                <c:pt idx="286">
                  <c:v>0.10495713551776102</c:v>
                </c:pt>
                <c:pt idx="287">
                  <c:v>0.10531739422328865</c:v>
                </c:pt>
                <c:pt idx="288">
                  <c:v>0.10568295085095637</c:v>
                </c:pt>
                <c:pt idx="289">
                  <c:v>0.106043209556484</c:v>
                </c:pt>
                <c:pt idx="290">
                  <c:v>0.10639817033987149</c:v>
                </c:pt>
                <c:pt idx="291">
                  <c:v>0.10675842904539913</c:v>
                </c:pt>
                <c:pt idx="292">
                  <c:v>0.10711338982878665</c:v>
                </c:pt>
                <c:pt idx="293">
                  <c:v>0.10746835061217418</c:v>
                </c:pt>
                <c:pt idx="294">
                  <c:v>0.10781801347342156</c:v>
                </c:pt>
                <c:pt idx="295">
                  <c:v>0.10816767633466894</c:v>
                </c:pt>
                <c:pt idx="296">
                  <c:v>0.10851733919591636</c:v>
                </c:pt>
                <c:pt idx="297">
                  <c:v>0.10886700205716376</c:v>
                </c:pt>
                <c:pt idx="298">
                  <c:v>0.10921666491841116</c:v>
                </c:pt>
                <c:pt idx="299">
                  <c:v>0.10956102985751844</c:v>
                </c:pt>
                <c:pt idx="300">
                  <c:v>0.10990539479662571</c:v>
                </c:pt>
                <c:pt idx="301">
                  <c:v>0.1102444618135929</c:v>
                </c:pt>
                <c:pt idx="302">
                  <c:v>0.11058352883056008</c:v>
                </c:pt>
                <c:pt idx="303">
                  <c:v>0.11092259584752727</c:v>
                </c:pt>
                <c:pt idx="304">
                  <c:v>0.11126166286449443</c:v>
                </c:pt>
                <c:pt idx="305">
                  <c:v>0.11159543195932149</c:v>
                </c:pt>
                <c:pt idx="306">
                  <c:v>0.11192920105414855</c:v>
                </c:pt>
                <c:pt idx="307">
                  <c:v>0.11226297014897561</c:v>
                </c:pt>
                <c:pt idx="308">
                  <c:v>0.11259144132166257</c:v>
                </c:pt>
                <c:pt idx="309">
                  <c:v>0.11291991249434954</c:v>
                </c:pt>
                <c:pt idx="310">
                  <c:v>0.11324838366703649</c:v>
                </c:pt>
                <c:pt idx="311">
                  <c:v>0.11357685483972345</c:v>
                </c:pt>
                <c:pt idx="312">
                  <c:v>0.11390002809027025</c:v>
                </c:pt>
                <c:pt idx="313">
                  <c:v>0.11422320134081711</c:v>
                </c:pt>
                <c:pt idx="314">
                  <c:v>0.11454107666922382</c:v>
                </c:pt>
                <c:pt idx="315">
                  <c:v>0.11486424991977066</c:v>
                </c:pt>
                <c:pt idx="316">
                  <c:v>0.11517682732603726</c:v>
                </c:pt>
                <c:pt idx="317">
                  <c:v>0.115494702654444</c:v>
                </c:pt>
                <c:pt idx="318">
                  <c:v>0.11580728006071062</c:v>
                </c:pt>
                <c:pt idx="319">
                  <c:v>0.11611985746697721</c:v>
                </c:pt>
                <c:pt idx="320">
                  <c:v>0.11643243487324387</c:v>
                </c:pt>
                <c:pt idx="321">
                  <c:v>0.11673971435737036</c:v>
                </c:pt>
                <c:pt idx="322">
                  <c:v>0.11704699384149687</c:v>
                </c:pt>
                <c:pt idx="323">
                  <c:v>0.11734897540348321</c:v>
                </c:pt>
                <c:pt idx="324">
                  <c:v>0.11765625488760974</c:v>
                </c:pt>
                <c:pt idx="325">
                  <c:v>0.11795823644959615</c:v>
                </c:pt>
                <c:pt idx="326">
                  <c:v>0.11825492008944241</c:v>
                </c:pt>
                <c:pt idx="327">
                  <c:v>0.1185516037292887</c:v>
                </c:pt>
                <c:pt idx="328">
                  <c:v>0.11884828736913498</c:v>
                </c:pt>
                <c:pt idx="329">
                  <c:v>0.11914497100898125</c:v>
                </c:pt>
                <c:pt idx="330">
                  <c:v>0.11943635672668743</c:v>
                </c:pt>
                <c:pt idx="331">
                  <c:v>0.11972774244439356</c:v>
                </c:pt>
                <c:pt idx="332">
                  <c:v>0.12001383023995964</c:v>
                </c:pt>
                <c:pt idx="333">
                  <c:v>0.1203052159576658</c:v>
                </c:pt>
                <c:pt idx="334">
                  <c:v>0.12058600583109175</c:v>
                </c:pt>
                <c:pt idx="335">
                  <c:v>0.12087209362665779</c:v>
                </c:pt>
                <c:pt idx="336">
                  <c:v>0.12115288350008373</c:v>
                </c:pt>
                <c:pt idx="337">
                  <c:v>0.12143367337350967</c:v>
                </c:pt>
                <c:pt idx="338">
                  <c:v>0.12170916532479553</c:v>
                </c:pt>
                <c:pt idx="339">
                  <c:v>0.12198465727608133</c:v>
                </c:pt>
                <c:pt idx="340">
                  <c:v>0.12226014922736718</c:v>
                </c:pt>
                <c:pt idx="341">
                  <c:v>0.12253034325651289</c:v>
                </c:pt>
                <c:pt idx="342">
                  <c:v>0.12280053728565862</c:v>
                </c:pt>
                <c:pt idx="343">
                  <c:v>0.12306543339266419</c:v>
                </c:pt>
                <c:pt idx="344">
                  <c:v>0.12333562742180992</c:v>
                </c:pt>
                <c:pt idx="345">
                  <c:v>0.12359522560667545</c:v>
                </c:pt>
                <c:pt idx="346">
                  <c:v>0.12386012171368105</c:v>
                </c:pt>
                <c:pt idx="347">
                  <c:v>0.1241197198985465</c:v>
                </c:pt>
                <c:pt idx="348">
                  <c:v>0.12437931808341202</c:v>
                </c:pt>
                <c:pt idx="349">
                  <c:v>0.12463361834613737</c:v>
                </c:pt>
                <c:pt idx="350">
                  <c:v>0.12488791860886277</c:v>
                </c:pt>
                <c:pt idx="351">
                  <c:v>0.12513692094944806</c:v>
                </c:pt>
                <c:pt idx="352">
                  <c:v>0.12538592329003334</c:v>
                </c:pt>
                <c:pt idx="353">
                  <c:v>0.12563492563061857</c:v>
                </c:pt>
                <c:pt idx="354">
                  <c:v>0.12588392797120385</c:v>
                </c:pt>
                <c:pt idx="355">
                  <c:v>0.126127632389649</c:v>
                </c:pt>
                <c:pt idx="356">
                  <c:v>0.12636603888595405</c:v>
                </c:pt>
                <c:pt idx="357">
                  <c:v>0.12660444538225912</c:v>
                </c:pt>
                <c:pt idx="358">
                  <c:v>0.12684285187856414</c:v>
                </c:pt>
                <c:pt idx="359">
                  <c:v>0.12708125837486919</c:v>
                </c:pt>
                <c:pt idx="360">
                  <c:v>0.12731436694903411</c:v>
                </c:pt>
                <c:pt idx="361">
                  <c:v>0.12754217760105893</c:v>
                </c:pt>
                <c:pt idx="362">
                  <c:v>0.12777528617522388</c:v>
                </c:pt>
                <c:pt idx="363">
                  <c:v>0.12799779890510854</c:v>
                </c:pt>
                <c:pt idx="364">
                  <c:v>0.12822560955713341</c:v>
                </c:pt>
                <c:pt idx="365">
                  <c:v>0.1284481222870181</c:v>
                </c:pt>
                <c:pt idx="366">
                  <c:v>0.12866533709476272</c:v>
                </c:pt>
                <c:pt idx="367">
                  <c:v>0.1288878498246474</c:v>
                </c:pt>
                <c:pt idx="368">
                  <c:v>0.12909976671025192</c:v>
                </c:pt>
                <c:pt idx="369">
                  <c:v>0.1293169815179965</c:v>
                </c:pt>
                <c:pt idx="370">
                  <c:v>0.12952889840360099</c:v>
                </c:pt>
                <c:pt idx="371">
                  <c:v>0.12973551736706537</c:v>
                </c:pt>
                <c:pt idx="372">
                  <c:v>0.12994743425266986</c:v>
                </c:pt>
                <c:pt idx="373">
                  <c:v>0.13014875529399411</c:v>
                </c:pt>
                <c:pt idx="374">
                  <c:v>0.13035537425745847</c:v>
                </c:pt>
                <c:pt idx="375">
                  <c:v>0.13055669529878272</c:v>
                </c:pt>
                <c:pt idx="376">
                  <c:v>0.13075271841796687</c:v>
                </c:pt>
                <c:pt idx="377">
                  <c:v>0.13094874153715103</c:v>
                </c:pt>
                <c:pt idx="378">
                  <c:v>0.13114476465633518</c:v>
                </c:pt>
                <c:pt idx="379">
                  <c:v>0.1313354898533792</c:v>
                </c:pt>
                <c:pt idx="380">
                  <c:v>0.13152621505042325</c:v>
                </c:pt>
                <c:pt idx="381">
                  <c:v>0.13171164232532717</c:v>
                </c:pt>
                <c:pt idx="382">
                  <c:v>0.13189706960023106</c:v>
                </c:pt>
                <c:pt idx="383">
                  <c:v>0.13207719895299494</c:v>
                </c:pt>
                <c:pt idx="384">
                  <c:v>0.13226262622789883</c:v>
                </c:pt>
                <c:pt idx="385">
                  <c:v>0.13243745765852255</c:v>
                </c:pt>
                <c:pt idx="386">
                  <c:v>0.13261228908914624</c:v>
                </c:pt>
                <c:pt idx="387">
                  <c:v>0.1327871205197699</c:v>
                </c:pt>
                <c:pt idx="388">
                  <c:v>0.13295665402825352</c:v>
                </c:pt>
                <c:pt idx="389">
                  <c:v>0.13312618753673711</c:v>
                </c:pt>
                <c:pt idx="390">
                  <c:v>0.13329572104522069</c:v>
                </c:pt>
                <c:pt idx="391">
                  <c:v>0.13345995663156418</c:v>
                </c:pt>
                <c:pt idx="392">
                  <c:v>0.13361889429576754</c:v>
                </c:pt>
                <c:pt idx="393">
                  <c:v>0.13377783195997092</c:v>
                </c:pt>
                <c:pt idx="394">
                  <c:v>0.13393676962417428</c:v>
                </c:pt>
                <c:pt idx="395">
                  <c:v>0.13409040936623753</c:v>
                </c:pt>
                <c:pt idx="396">
                  <c:v>0.13424404910830076</c:v>
                </c:pt>
                <c:pt idx="397">
                  <c:v>0.13439239092822391</c:v>
                </c:pt>
                <c:pt idx="398">
                  <c:v>0.13454073274814704</c:v>
                </c:pt>
                <c:pt idx="399">
                  <c:v>0.13468377664593006</c:v>
                </c:pt>
                <c:pt idx="400">
                  <c:v>0.13482682054371309</c:v>
                </c:pt>
                <c:pt idx="401">
                  <c:v>0.13496456651935604</c:v>
                </c:pt>
                <c:pt idx="402">
                  <c:v>0.13510231249499893</c:v>
                </c:pt>
                <c:pt idx="403">
                  <c:v>0.13524005847064183</c:v>
                </c:pt>
                <c:pt idx="404">
                  <c:v>0.13537250652414465</c:v>
                </c:pt>
                <c:pt idx="405">
                  <c:v>0.13549965665550731</c:v>
                </c:pt>
                <c:pt idx="406">
                  <c:v>0.13562680678687003</c:v>
                </c:pt>
                <c:pt idx="407">
                  <c:v>0.13575395691823269</c:v>
                </c:pt>
                <c:pt idx="408">
                  <c:v>0.13587580912745531</c:v>
                </c:pt>
                <c:pt idx="409">
                  <c:v>0.13599766133667787</c:v>
                </c:pt>
                <c:pt idx="410">
                  <c:v>0.13611421562376033</c:v>
                </c:pt>
                <c:pt idx="411">
                  <c:v>0.13623076991084282</c:v>
                </c:pt>
                <c:pt idx="412">
                  <c:v>0.13634202627578518</c:v>
                </c:pt>
                <c:pt idx="413">
                  <c:v>0.13645328264072748</c:v>
                </c:pt>
                <c:pt idx="414">
                  <c:v>0.13655924108352976</c:v>
                </c:pt>
                <c:pt idx="415">
                  <c:v>0.13666519952633197</c:v>
                </c:pt>
                <c:pt idx="416">
                  <c:v>0.13676586004699415</c:v>
                </c:pt>
                <c:pt idx="417">
                  <c:v>0.13686122264551615</c:v>
                </c:pt>
                <c:pt idx="418">
                  <c:v>0.13696188316617824</c:v>
                </c:pt>
                <c:pt idx="419">
                  <c:v>0.1370519478425602</c:v>
                </c:pt>
                <c:pt idx="420">
                  <c:v>0.13714731044108219</c:v>
                </c:pt>
                <c:pt idx="421">
                  <c:v>0.13723207719532401</c:v>
                </c:pt>
                <c:pt idx="422">
                  <c:v>0.13732214187170588</c:v>
                </c:pt>
                <c:pt idx="423">
                  <c:v>0.13740161070380758</c:v>
                </c:pt>
                <c:pt idx="424">
                  <c:v>0.13748637745804937</c:v>
                </c:pt>
                <c:pt idx="425">
                  <c:v>0.13756054836801096</c:v>
                </c:pt>
                <c:pt idx="426">
                  <c:v>0.13763471927797249</c:v>
                </c:pt>
                <c:pt idx="427">
                  <c:v>0.13770889018793406</c:v>
                </c:pt>
                <c:pt idx="428">
                  <c:v>0.13777776317575555</c:v>
                </c:pt>
                <c:pt idx="429">
                  <c:v>0.13784663616357701</c:v>
                </c:pt>
                <c:pt idx="430">
                  <c:v>0.13791021122925834</c:v>
                </c:pt>
                <c:pt idx="431">
                  <c:v>0.1379684883727996</c:v>
                </c:pt>
                <c:pt idx="432">
                  <c:v>0.1380267655163408</c:v>
                </c:pt>
                <c:pt idx="433">
                  <c:v>0.13808504265988203</c:v>
                </c:pt>
                <c:pt idx="434">
                  <c:v>0.13813802188128319</c:v>
                </c:pt>
                <c:pt idx="435">
                  <c:v>0.13818570318054418</c:v>
                </c:pt>
                <c:pt idx="436">
                  <c:v>0.13823338447980518</c:v>
                </c:pt>
                <c:pt idx="437">
                  <c:v>0.13827576785692608</c:v>
                </c:pt>
                <c:pt idx="438">
                  <c:v>0.13831815123404698</c:v>
                </c:pt>
                <c:pt idx="439">
                  <c:v>0.13835523668902777</c:v>
                </c:pt>
                <c:pt idx="440">
                  <c:v>0.13838702422186844</c:v>
                </c:pt>
                <c:pt idx="441">
                  <c:v>0.1384188117547091</c:v>
                </c:pt>
                <c:pt idx="442">
                  <c:v>0.1384505992875498</c:v>
                </c:pt>
                <c:pt idx="443">
                  <c:v>0.13847708889825033</c:v>
                </c:pt>
                <c:pt idx="444">
                  <c:v>0.1384982805868108</c:v>
                </c:pt>
                <c:pt idx="445">
                  <c:v>0.13851417435323113</c:v>
                </c:pt>
                <c:pt idx="446">
                  <c:v>0.13853006811965143</c:v>
                </c:pt>
                <c:pt idx="447">
                  <c:v>0.13854596188607179</c:v>
                </c:pt>
                <c:pt idx="448">
                  <c:v>0.13855655773035203</c:v>
                </c:pt>
                <c:pt idx="449">
                  <c:v>0.13856185565249213</c:v>
                </c:pt>
                <c:pt idx="450">
                  <c:v>0.13856715357463223</c:v>
                </c:pt>
                <c:pt idx="451">
                  <c:v>0.13856715357463223</c:v>
                </c:pt>
                <c:pt idx="452">
                  <c:v>0.13856185565249213</c:v>
                </c:pt>
                <c:pt idx="453">
                  <c:v>0.13855655773035203</c:v>
                </c:pt>
                <c:pt idx="454">
                  <c:v>0.13854596188607179</c:v>
                </c:pt>
                <c:pt idx="455">
                  <c:v>0.13853536604179159</c:v>
                </c:pt>
                <c:pt idx="456">
                  <c:v>0.13851947227537123</c:v>
                </c:pt>
                <c:pt idx="457">
                  <c:v>0.1384982805868108</c:v>
                </c:pt>
                <c:pt idx="458">
                  <c:v>0.13847179097611023</c:v>
                </c:pt>
                <c:pt idx="459">
                  <c:v>0.13844530136540967</c:v>
                </c:pt>
                <c:pt idx="460">
                  <c:v>0.1384188117547091</c:v>
                </c:pt>
                <c:pt idx="461">
                  <c:v>0.13838172629972831</c:v>
                </c:pt>
                <c:pt idx="462">
                  <c:v>0.13834464084474751</c:v>
                </c:pt>
                <c:pt idx="463">
                  <c:v>0.13830225746762664</c:v>
                </c:pt>
                <c:pt idx="464">
                  <c:v>0.13825987409050575</c:v>
                </c:pt>
                <c:pt idx="465">
                  <c:v>0.13821219279124475</c:v>
                </c:pt>
                <c:pt idx="466">
                  <c:v>0.13815921356984359</c:v>
                </c:pt>
                <c:pt idx="467">
                  <c:v>0.13810093642630236</c:v>
                </c:pt>
                <c:pt idx="468">
                  <c:v>0.13804265928276113</c:v>
                </c:pt>
                <c:pt idx="469">
                  <c:v>0.1379790842170798</c:v>
                </c:pt>
                <c:pt idx="470">
                  <c:v>0.13791550915139844</c:v>
                </c:pt>
                <c:pt idx="471">
                  <c:v>0.13784133824143688</c:v>
                </c:pt>
                <c:pt idx="472">
                  <c:v>0.13776716733147532</c:v>
                </c:pt>
                <c:pt idx="473">
                  <c:v>0.13768240057723355</c:v>
                </c:pt>
                <c:pt idx="474">
                  <c:v>0.1375976338229917</c:v>
                </c:pt>
                <c:pt idx="475">
                  <c:v>0.1374969733023296</c:v>
                </c:pt>
                <c:pt idx="476">
                  <c:v>0.13738571693738724</c:v>
                </c:pt>
                <c:pt idx="477">
                  <c:v>0.13725326888388445</c:v>
                </c:pt>
                <c:pt idx="478">
                  <c:v>0.13707313953112066</c:v>
                </c:pt>
                <c:pt idx="479">
                  <c:v>0.13680294550197492</c:v>
                </c:pt>
                <c:pt idx="480">
                  <c:v>0.13636851588648571</c:v>
                </c:pt>
                <c:pt idx="481">
                  <c:v>0.13560031717616944</c:v>
                </c:pt>
                <c:pt idx="482">
                  <c:v>0.1341698781983392</c:v>
                </c:pt>
                <c:pt idx="483">
                  <c:v>0.13142555452976112</c:v>
                </c:pt>
                <c:pt idx="484">
                  <c:v>0.12873950800472428</c:v>
                </c:pt>
                <c:pt idx="485">
                  <c:v>0.12610644070108856</c:v>
                </c:pt>
                <c:pt idx="486">
                  <c:v>0.12353165054099408</c:v>
                </c:pt>
                <c:pt idx="487">
                  <c:v>0.1210045416801606</c:v>
                </c:pt>
                <c:pt idx="488">
                  <c:v>0.11853041204072824</c:v>
                </c:pt>
                <c:pt idx="489">
                  <c:v>0.116109261622697</c:v>
                </c:pt>
                <c:pt idx="490">
                  <c:v>0.11373579250392679</c:v>
                </c:pt>
                <c:pt idx="491">
                  <c:v>0.11141530260655767</c:v>
                </c:pt>
                <c:pt idx="492">
                  <c:v>0.10914249400844958</c:v>
                </c:pt>
                <c:pt idx="493">
                  <c:v>0.10693326047602283</c:v>
                </c:pt>
                <c:pt idx="494">
                  <c:v>0.10477700616499722</c:v>
                </c:pt>
                <c:pt idx="495">
                  <c:v>0.10271081653035349</c:v>
                </c:pt>
                <c:pt idx="496">
                  <c:v>0.10076118118279222</c:v>
                </c:pt>
                <c:pt idx="497">
                  <c:v>9.9018164798695352E-2</c:v>
                </c:pt>
                <c:pt idx="498">
                  <c:v>9.7630109197985954E-2</c:v>
                </c:pt>
                <c:pt idx="499">
                  <c:v>9.6941379319771398E-2</c:v>
                </c:pt>
              </c:numCache>
            </c:numRef>
          </c:yVal>
          <c:smooth val="0"/>
        </c:ser>
        <c:ser>
          <c:idx val="2"/>
          <c:order val="2"/>
          <c:tx>
            <c:v>Kd-MT</c:v>
          </c:tx>
          <c:spPr>
            <a:ln w="381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Fit3!$F$12:$F$511</c:f>
              <c:numCache>
                <c:formatCode>0.00E+00</c:formatCode>
                <c:ptCount val="500"/>
                <c:pt idx="0">
                  <c:v>104.57020997375328</c:v>
                </c:pt>
                <c:pt idx="1">
                  <c:v>209.13713910761155</c:v>
                </c:pt>
                <c:pt idx="2">
                  <c:v>313.70734908136478</c:v>
                </c:pt>
                <c:pt idx="3">
                  <c:v>418.27427821522309</c:v>
                </c:pt>
                <c:pt idx="4">
                  <c:v>522.83464566929126</c:v>
                </c:pt>
                <c:pt idx="5">
                  <c:v>627.42782152230973</c:v>
                </c:pt>
                <c:pt idx="6">
                  <c:v>731.98818897637796</c:v>
                </c:pt>
                <c:pt idx="7">
                  <c:v>836.54855643044618</c:v>
                </c:pt>
                <c:pt idx="8">
                  <c:v>941.10892388451441</c:v>
                </c:pt>
                <c:pt idx="9">
                  <c:v>1045.7020997375328</c:v>
                </c:pt>
                <c:pt idx="10">
                  <c:v>1150.262467191601</c:v>
                </c:pt>
                <c:pt idx="11">
                  <c:v>1254.8228346456692</c:v>
                </c:pt>
                <c:pt idx="12">
                  <c:v>1359.4160104986877</c:v>
                </c:pt>
                <c:pt idx="13">
                  <c:v>1463.9763779527559</c:v>
                </c:pt>
                <c:pt idx="14">
                  <c:v>1568.5367454068239</c:v>
                </c:pt>
                <c:pt idx="15">
                  <c:v>1673.0971128608924</c:v>
                </c:pt>
                <c:pt idx="16">
                  <c:v>1777.6902887139106</c:v>
                </c:pt>
                <c:pt idx="17">
                  <c:v>1882.2506561679791</c:v>
                </c:pt>
                <c:pt idx="18">
                  <c:v>1986.8110236220473</c:v>
                </c:pt>
                <c:pt idx="19">
                  <c:v>2091.3713910761157</c:v>
                </c:pt>
                <c:pt idx="20">
                  <c:v>2195.9645669291335</c:v>
                </c:pt>
                <c:pt idx="21">
                  <c:v>2300.524934383202</c:v>
                </c:pt>
                <c:pt idx="22">
                  <c:v>2405.0853018372704</c:v>
                </c:pt>
                <c:pt idx="23">
                  <c:v>2509.6784776902887</c:v>
                </c:pt>
                <c:pt idx="24">
                  <c:v>2614.2388451443571</c:v>
                </c:pt>
                <c:pt idx="25">
                  <c:v>2718.7992125984251</c:v>
                </c:pt>
                <c:pt idx="26">
                  <c:v>2823.3595800524931</c:v>
                </c:pt>
                <c:pt idx="27">
                  <c:v>2927.9527559055118</c:v>
                </c:pt>
                <c:pt idx="28">
                  <c:v>3032.5131233595803</c:v>
                </c:pt>
                <c:pt idx="29">
                  <c:v>3137.0734908136478</c:v>
                </c:pt>
                <c:pt idx="30">
                  <c:v>3241.6338582677163</c:v>
                </c:pt>
                <c:pt idx="31">
                  <c:v>3346.1286089238843</c:v>
                </c:pt>
                <c:pt idx="32">
                  <c:v>3450.7874015748034</c:v>
                </c:pt>
                <c:pt idx="33">
                  <c:v>3555.4461942257217</c:v>
                </c:pt>
                <c:pt idx="34">
                  <c:v>3659.7769028871389</c:v>
                </c:pt>
                <c:pt idx="35">
                  <c:v>3764.4356955380576</c:v>
                </c:pt>
                <c:pt idx="36">
                  <c:v>3869.0944881889759</c:v>
                </c:pt>
                <c:pt idx="37">
                  <c:v>3973.7532808398951</c:v>
                </c:pt>
                <c:pt idx="38">
                  <c:v>4078.0839895013123</c:v>
                </c:pt>
                <c:pt idx="39">
                  <c:v>4182.7427821522315</c:v>
                </c:pt>
                <c:pt idx="40">
                  <c:v>4287.4015748031497</c:v>
                </c:pt>
                <c:pt idx="41">
                  <c:v>4392.060367454068</c:v>
                </c:pt>
                <c:pt idx="42">
                  <c:v>4496.3910761154857</c:v>
                </c:pt>
                <c:pt idx="43">
                  <c:v>4601.049868766404</c:v>
                </c:pt>
                <c:pt idx="44">
                  <c:v>4705.7086614173231</c:v>
                </c:pt>
                <c:pt idx="45">
                  <c:v>4810.0393700787399</c:v>
                </c:pt>
                <c:pt idx="46">
                  <c:v>4914.6981627296582</c:v>
                </c:pt>
                <c:pt idx="47">
                  <c:v>5019.3569553805773</c:v>
                </c:pt>
                <c:pt idx="48">
                  <c:v>5124.0157480314965</c:v>
                </c:pt>
                <c:pt idx="49">
                  <c:v>5228.3464566929133</c:v>
                </c:pt>
                <c:pt idx="50">
                  <c:v>5333.0052493438316</c:v>
                </c:pt>
                <c:pt idx="51">
                  <c:v>5437.6640419947507</c:v>
                </c:pt>
                <c:pt idx="52">
                  <c:v>5542.3228346456699</c:v>
                </c:pt>
                <c:pt idx="53">
                  <c:v>5646.6535433070867</c:v>
                </c:pt>
                <c:pt idx="54">
                  <c:v>5751.312335958005</c:v>
                </c:pt>
                <c:pt idx="55">
                  <c:v>5855.9711286089232</c:v>
                </c:pt>
                <c:pt idx="56">
                  <c:v>5960.3018372703409</c:v>
                </c:pt>
                <c:pt idx="57">
                  <c:v>6064.9606299212601</c:v>
                </c:pt>
                <c:pt idx="58">
                  <c:v>6169.6194225721783</c:v>
                </c:pt>
                <c:pt idx="59">
                  <c:v>6274.2782152230975</c:v>
                </c:pt>
                <c:pt idx="60">
                  <c:v>6378.6089238845152</c:v>
                </c:pt>
                <c:pt idx="61">
                  <c:v>6483.2677165354326</c:v>
                </c:pt>
                <c:pt idx="62">
                  <c:v>6587.9265091863517</c:v>
                </c:pt>
                <c:pt idx="63">
                  <c:v>6692.58530183727</c:v>
                </c:pt>
                <c:pt idx="64">
                  <c:v>6796.9160104986877</c:v>
                </c:pt>
                <c:pt idx="65">
                  <c:v>6901.5748031496069</c:v>
                </c:pt>
                <c:pt idx="66">
                  <c:v>7006.2335958005251</c:v>
                </c:pt>
                <c:pt idx="67">
                  <c:v>7110.5643044619419</c:v>
                </c:pt>
                <c:pt idx="68">
                  <c:v>7215.2230971128602</c:v>
                </c:pt>
                <c:pt idx="69">
                  <c:v>7319.8818897637793</c:v>
                </c:pt>
                <c:pt idx="70">
                  <c:v>7424.5406824146985</c:v>
                </c:pt>
                <c:pt idx="71">
                  <c:v>7528.8713910761153</c:v>
                </c:pt>
                <c:pt idx="72">
                  <c:v>7633.5301837270345</c:v>
                </c:pt>
                <c:pt idx="73">
                  <c:v>7738.1889763779518</c:v>
                </c:pt>
                <c:pt idx="74">
                  <c:v>7842.847769028871</c:v>
                </c:pt>
                <c:pt idx="75">
                  <c:v>7947.1784776902887</c:v>
                </c:pt>
                <c:pt idx="76">
                  <c:v>8051.8372703412069</c:v>
                </c:pt>
                <c:pt idx="77">
                  <c:v>8156.4960629921261</c:v>
                </c:pt>
                <c:pt idx="78">
                  <c:v>8260.8267716535429</c:v>
                </c:pt>
                <c:pt idx="79">
                  <c:v>8365.485564304463</c:v>
                </c:pt>
                <c:pt idx="80">
                  <c:v>8470.1443569553794</c:v>
                </c:pt>
                <c:pt idx="81">
                  <c:v>8574.8031496062995</c:v>
                </c:pt>
                <c:pt idx="82">
                  <c:v>8679.1338582677163</c:v>
                </c:pt>
                <c:pt idx="83">
                  <c:v>8783.7926509186345</c:v>
                </c:pt>
                <c:pt idx="84">
                  <c:v>8888.4514435695546</c:v>
                </c:pt>
                <c:pt idx="85">
                  <c:v>8993.1102362204729</c:v>
                </c:pt>
                <c:pt idx="86">
                  <c:v>9097.4409448818897</c:v>
                </c:pt>
                <c:pt idx="87">
                  <c:v>9202.0997375328079</c:v>
                </c:pt>
                <c:pt idx="88">
                  <c:v>9306.7585301837262</c:v>
                </c:pt>
                <c:pt idx="89">
                  <c:v>9411.0892388451448</c:v>
                </c:pt>
                <c:pt idx="90">
                  <c:v>9515.748031496063</c:v>
                </c:pt>
                <c:pt idx="91">
                  <c:v>9620.4068241469813</c:v>
                </c:pt>
                <c:pt idx="92">
                  <c:v>9725.0656167978996</c:v>
                </c:pt>
                <c:pt idx="93">
                  <c:v>9829.3963254593164</c:v>
                </c:pt>
                <c:pt idx="94">
                  <c:v>9934.0551181102364</c:v>
                </c:pt>
                <c:pt idx="95">
                  <c:v>10038.713910761155</c:v>
                </c:pt>
                <c:pt idx="96">
                  <c:v>10143.372703412073</c:v>
                </c:pt>
                <c:pt idx="97">
                  <c:v>10247.703412073492</c:v>
                </c:pt>
                <c:pt idx="98">
                  <c:v>10352.36220472441</c:v>
                </c:pt>
                <c:pt idx="99">
                  <c:v>10457.020997375328</c:v>
                </c:pt>
                <c:pt idx="100">
                  <c:v>10561.351706036745</c:v>
                </c:pt>
                <c:pt idx="101">
                  <c:v>10666.010498687663</c:v>
                </c:pt>
                <c:pt idx="102">
                  <c:v>10770.669291338583</c:v>
                </c:pt>
                <c:pt idx="103">
                  <c:v>10875.328083989501</c:v>
                </c:pt>
                <c:pt idx="104">
                  <c:v>10979.658792650918</c:v>
                </c:pt>
                <c:pt idx="105">
                  <c:v>11084.317585301838</c:v>
                </c:pt>
                <c:pt idx="106">
                  <c:v>11188.976377952757</c:v>
                </c:pt>
                <c:pt idx="107">
                  <c:v>11293.635170603675</c:v>
                </c:pt>
                <c:pt idx="108">
                  <c:v>11397.965879265093</c:v>
                </c:pt>
                <c:pt idx="109">
                  <c:v>11502.62467191601</c:v>
                </c:pt>
                <c:pt idx="110">
                  <c:v>11607.283464566928</c:v>
                </c:pt>
                <c:pt idx="111">
                  <c:v>11711.614173228345</c:v>
                </c:pt>
                <c:pt idx="112">
                  <c:v>11816.272965879265</c:v>
                </c:pt>
                <c:pt idx="113">
                  <c:v>11920.931758530183</c:v>
                </c:pt>
                <c:pt idx="114">
                  <c:v>12025.590551181102</c:v>
                </c:pt>
                <c:pt idx="115">
                  <c:v>12129.92125984252</c:v>
                </c:pt>
                <c:pt idx="116">
                  <c:v>12234.580052493438</c:v>
                </c:pt>
                <c:pt idx="117">
                  <c:v>12339.238845144357</c:v>
                </c:pt>
                <c:pt idx="118">
                  <c:v>12443.897637795277</c:v>
                </c:pt>
                <c:pt idx="119">
                  <c:v>12548.228346456694</c:v>
                </c:pt>
                <c:pt idx="120">
                  <c:v>12652.887139107612</c:v>
                </c:pt>
                <c:pt idx="121">
                  <c:v>12757.545931758528</c:v>
                </c:pt>
                <c:pt idx="122">
                  <c:v>12861.876640419947</c:v>
                </c:pt>
                <c:pt idx="123">
                  <c:v>12966.535433070865</c:v>
                </c:pt>
                <c:pt idx="124">
                  <c:v>13071.194225721783</c:v>
                </c:pt>
                <c:pt idx="125">
                  <c:v>13175.853018372703</c:v>
                </c:pt>
                <c:pt idx="126">
                  <c:v>13280.18372703412</c:v>
                </c:pt>
                <c:pt idx="127">
                  <c:v>13384.842519685038</c:v>
                </c:pt>
                <c:pt idx="128">
                  <c:v>13489.501312335959</c:v>
                </c:pt>
                <c:pt idx="129">
                  <c:v>13594.160104986877</c:v>
                </c:pt>
                <c:pt idx="130">
                  <c:v>13698.490813648294</c:v>
                </c:pt>
                <c:pt idx="131">
                  <c:v>13803.149606299214</c:v>
                </c:pt>
                <c:pt idx="132">
                  <c:v>13907.808398950132</c:v>
                </c:pt>
                <c:pt idx="133">
                  <c:v>14012.139107611549</c:v>
                </c:pt>
                <c:pt idx="134">
                  <c:v>14116.797900262465</c:v>
                </c:pt>
                <c:pt idx="135">
                  <c:v>14221.456692913385</c:v>
                </c:pt>
                <c:pt idx="136">
                  <c:v>14326.115485564304</c:v>
                </c:pt>
                <c:pt idx="137">
                  <c:v>14430.44619422572</c:v>
                </c:pt>
                <c:pt idx="138">
                  <c:v>14535.10498687664</c:v>
                </c:pt>
                <c:pt idx="139">
                  <c:v>14639.763779527559</c:v>
                </c:pt>
                <c:pt idx="140">
                  <c:v>14744.422572178477</c:v>
                </c:pt>
                <c:pt idx="141">
                  <c:v>14848.753280839896</c:v>
                </c:pt>
                <c:pt idx="142">
                  <c:v>14953.412073490814</c:v>
                </c:pt>
                <c:pt idx="143">
                  <c:v>15058.070866141732</c:v>
                </c:pt>
                <c:pt idx="144">
                  <c:v>15162.401574803151</c:v>
                </c:pt>
                <c:pt idx="145">
                  <c:v>15267.060367454069</c:v>
                </c:pt>
                <c:pt idx="146">
                  <c:v>15371.719160104987</c:v>
                </c:pt>
                <c:pt idx="147">
                  <c:v>15476.377952755904</c:v>
                </c:pt>
                <c:pt idx="148">
                  <c:v>15580.708661417322</c:v>
                </c:pt>
                <c:pt idx="149">
                  <c:v>15685.36745406824</c:v>
                </c:pt>
                <c:pt idx="150">
                  <c:v>15790.026246719159</c:v>
                </c:pt>
                <c:pt idx="151">
                  <c:v>15894.685039370079</c:v>
                </c:pt>
                <c:pt idx="152">
                  <c:v>15999.015748031496</c:v>
                </c:pt>
                <c:pt idx="153">
                  <c:v>16103.674540682414</c:v>
                </c:pt>
                <c:pt idx="154">
                  <c:v>16208.333333333334</c:v>
                </c:pt>
                <c:pt idx="155">
                  <c:v>16312.664041994751</c:v>
                </c:pt>
                <c:pt idx="156">
                  <c:v>16417.322834645671</c:v>
                </c:pt>
                <c:pt idx="157">
                  <c:v>16521.981627296587</c:v>
                </c:pt>
                <c:pt idx="158">
                  <c:v>16626.640419947507</c:v>
                </c:pt>
                <c:pt idx="159">
                  <c:v>16730.971128608926</c:v>
                </c:pt>
                <c:pt idx="160">
                  <c:v>16835.629921259842</c:v>
                </c:pt>
                <c:pt idx="161">
                  <c:v>16940.288713910759</c:v>
                </c:pt>
                <c:pt idx="162">
                  <c:v>17044.947506561679</c:v>
                </c:pt>
                <c:pt idx="163">
                  <c:v>17149.278215223098</c:v>
                </c:pt>
                <c:pt idx="164">
                  <c:v>17253.937007874014</c:v>
                </c:pt>
                <c:pt idx="165">
                  <c:v>17358.595800524934</c:v>
                </c:pt>
                <c:pt idx="166">
                  <c:v>17462.926509186353</c:v>
                </c:pt>
                <c:pt idx="167">
                  <c:v>17567.585301837269</c:v>
                </c:pt>
                <c:pt idx="168">
                  <c:v>17672.244094488189</c:v>
                </c:pt>
                <c:pt idx="169">
                  <c:v>17776.902887139109</c:v>
                </c:pt>
                <c:pt idx="170">
                  <c:v>17881.233595800524</c:v>
                </c:pt>
                <c:pt idx="171">
                  <c:v>17985.892388451444</c:v>
                </c:pt>
                <c:pt idx="172">
                  <c:v>18090.551181102364</c:v>
                </c:pt>
                <c:pt idx="173">
                  <c:v>18195.209973753281</c:v>
                </c:pt>
                <c:pt idx="174">
                  <c:v>18299.540682414696</c:v>
                </c:pt>
                <c:pt idx="175">
                  <c:v>18404.199475065616</c:v>
                </c:pt>
                <c:pt idx="176">
                  <c:v>18508.858267716536</c:v>
                </c:pt>
                <c:pt idx="177">
                  <c:v>18613.188976377951</c:v>
                </c:pt>
                <c:pt idx="178">
                  <c:v>18717.847769028871</c:v>
                </c:pt>
                <c:pt idx="179">
                  <c:v>18822.506561679791</c:v>
                </c:pt>
                <c:pt idx="180">
                  <c:v>18927.165354330707</c:v>
                </c:pt>
                <c:pt idx="181">
                  <c:v>19031.496062992126</c:v>
                </c:pt>
                <c:pt idx="182">
                  <c:v>19136.154855643046</c:v>
                </c:pt>
                <c:pt idx="183">
                  <c:v>19240.813648293963</c:v>
                </c:pt>
                <c:pt idx="184">
                  <c:v>19345.472440944883</c:v>
                </c:pt>
                <c:pt idx="185">
                  <c:v>19449.803149606301</c:v>
                </c:pt>
                <c:pt idx="186">
                  <c:v>19554.461942257218</c:v>
                </c:pt>
                <c:pt idx="187">
                  <c:v>19659.120734908134</c:v>
                </c:pt>
                <c:pt idx="188">
                  <c:v>19763.451443569553</c:v>
                </c:pt>
                <c:pt idx="189">
                  <c:v>19868.110236220473</c:v>
                </c:pt>
                <c:pt idx="190">
                  <c:v>19972.769028871389</c:v>
                </c:pt>
                <c:pt idx="191">
                  <c:v>20077.427821522309</c:v>
                </c:pt>
                <c:pt idx="192">
                  <c:v>20181.758530183728</c:v>
                </c:pt>
                <c:pt idx="193">
                  <c:v>20286.417322834644</c:v>
                </c:pt>
                <c:pt idx="194">
                  <c:v>20391.076115485565</c:v>
                </c:pt>
                <c:pt idx="195">
                  <c:v>20495.734908136485</c:v>
                </c:pt>
                <c:pt idx="196">
                  <c:v>20600.0656167979</c:v>
                </c:pt>
                <c:pt idx="197">
                  <c:v>20704.72440944882</c:v>
                </c:pt>
                <c:pt idx="198">
                  <c:v>20809.383202099736</c:v>
                </c:pt>
                <c:pt idx="199">
                  <c:v>20913.713910761155</c:v>
                </c:pt>
                <c:pt idx="200">
                  <c:v>21018.372703412071</c:v>
                </c:pt>
                <c:pt idx="201">
                  <c:v>21123.031496062991</c:v>
                </c:pt>
                <c:pt idx="202">
                  <c:v>21227.690288713911</c:v>
                </c:pt>
                <c:pt idx="203">
                  <c:v>21332.020997375326</c:v>
                </c:pt>
                <c:pt idx="204">
                  <c:v>21436.679790026246</c:v>
                </c:pt>
                <c:pt idx="205">
                  <c:v>21541.338582677166</c:v>
                </c:pt>
                <c:pt idx="206">
                  <c:v>21645.997375328083</c:v>
                </c:pt>
                <c:pt idx="207">
                  <c:v>21750.328083989501</c:v>
                </c:pt>
                <c:pt idx="208">
                  <c:v>21854.986876640422</c:v>
                </c:pt>
                <c:pt idx="209">
                  <c:v>21959.645669291338</c:v>
                </c:pt>
                <c:pt idx="210">
                  <c:v>22063.976377952757</c:v>
                </c:pt>
                <c:pt idx="211">
                  <c:v>22168.635170603677</c:v>
                </c:pt>
                <c:pt idx="212">
                  <c:v>22273.293963254593</c:v>
                </c:pt>
                <c:pt idx="213">
                  <c:v>22377.952755905513</c:v>
                </c:pt>
                <c:pt idx="214">
                  <c:v>22482.283464566932</c:v>
                </c:pt>
                <c:pt idx="215">
                  <c:v>22586.942257217848</c:v>
                </c:pt>
                <c:pt idx="216">
                  <c:v>22691.601049868768</c:v>
                </c:pt>
                <c:pt idx="217">
                  <c:v>22796.259842519681</c:v>
                </c:pt>
                <c:pt idx="218">
                  <c:v>22900.5905511811</c:v>
                </c:pt>
                <c:pt idx="219">
                  <c:v>23005.24934383202</c:v>
                </c:pt>
                <c:pt idx="220">
                  <c:v>23109.908136482936</c:v>
                </c:pt>
                <c:pt idx="221">
                  <c:v>23214.238845144355</c:v>
                </c:pt>
                <c:pt idx="222">
                  <c:v>23318.897637795275</c:v>
                </c:pt>
                <c:pt idx="223">
                  <c:v>23423.556430446191</c:v>
                </c:pt>
                <c:pt idx="224">
                  <c:v>23528.215223097111</c:v>
                </c:pt>
                <c:pt idx="225">
                  <c:v>23632.54593175853</c:v>
                </c:pt>
                <c:pt idx="226">
                  <c:v>23737.204724409446</c:v>
                </c:pt>
                <c:pt idx="227">
                  <c:v>23841.863517060367</c:v>
                </c:pt>
                <c:pt idx="228">
                  <c:v>23946.522309711287</c:v>
                </c:pt>
                <c:pt idx="229">
                  <c:v>24050.853018372702</c:v>
                </c:pt>
                <c:pt idx="230">
                  <c:v>24155.511811023622</c:v>
                </c:pt>
                <c:pt idx="231">
                  <c:v>24260.170603674542</c:v>
                </c:pt>
                <c:pt idx="232">
                  <c:v>24364.501312335957</c:v>
                </c:pt>
                <c:pt idx="233">
                  <c:v>24469.160104986877</c:v>
                </c:pt>
                <c:pt idx="234">
                  <c:v>24573.818897637797</c:v>
                </c:pt>
                <c:pt idx="235">
                  <c:v>24678.477690288713</c:v>
                </c:pt>
                <c:pt idx="236">
                  <c:v>24782.808398950132</c:v>
                </c:pt>
                <c:pt idx="237">
                  <c:v>24887.467191601052</c:v>
                </c:pt>
                <c:pt idx="238">
                  <c:v>24992.125984251968</c:v>
                </c:pt>
                <c:pt idx="239">
                  <c:v>25096.784776902889</c:v>
                </c:pt>
                <c:pt idx="240">
                  <c:v>25201.115485564307</c:v>
                </c:pt>
                <c:pt idx="241">
                  <c:v>25305.774278215224</c:v>
                </c:pt>
                <c:pt idx="242">
                  <c:v>25410.433070866144</c:v>
                </c:pt>
                <c:pt idx="243">
                  <c:v>25514.763779527562</c:v>
                </c:pt>
                <c:pt idx="244">
                  <c:v>25619.422572178475</c:v>
                </c:pt>
                <c:pt idx="245">
                  <c:v>25724.081364829395</c:v>
                </c:pt>
                <c:pt idx="246">
                  <c:v>25828.740157480312</c:v>
                </c:pt>
                <c:pt idx="247">
                  <c:v>25933.07086614173</c:v>
                </c:pt>
                <c:pt idx="248">
                  <c:v>26037.72965879265</c:v>
                </c:pt>
                <c:pt idx="249">
                  <c:v>26142.388451443567</c:v>
                </c:pt>
                <c:pt idx="250">
                  <c:v>26247.047244094487</c:v>
                </c:pt>
                <c:pt idx="251">
                  <c:v>26351.377952755905</c:v>
                </c:pt>
                <c:pt idx="252">
                  <c:v>26456.036745406822</c:v>
                </c:pt>
                <c:pt idx="253">
                  <c:v>26560.695538057742</c:v>
                </c:pt>
                <c:pt idx="254">
                  <c:v>26665.026246719161</c:v>
                </c:pt>
                <c:pt idx="255">
                  <c:v>26769.685039370077</c:v>
                </c:pt>
                <c:pt idx="256">
                  <c:v>26874.343832020997</c:v>
                </c:pt>
                <c:pt idx="257">
                  <c:v>26979.002624671917</c:v>
                </c:pt>
                <c:pt idx="258">
                  <c:v>27083.333333333332</c:v>
                </c:pt>
                <c:pt idx="259">
                  <c:v>27187.992125984252</c:v>
                </c:pt>
                <c:pt idx="260">
                  <c:v>27292.650918635172</c:v>
                </c:pt>
                <c:pt idx="261">
                  <c:v>27397.309711286089</c:v>
                </c:pt>
                <c:pt idx="262">
                  <c:v>27501.640419947507</c:v>
                </c:pt>
                <c:pt idx="263">
                  <c:v>27606.299212598427</c:v>
                </c:pt>
                <c:pt idx="264">
                  <c:v>27710.958005249344</c:v>
                </c:pt>
                <c:pt idx="265">
                  <c:v>27815.288713910762</c:v>
                </c:pt>
                <c:pt idx="266">
                  <c:v>27919.947506561683</c:v>
                </c:pt>
                <c:pt idx="267">
                  <c:v>28024.606299212599</c:v>
                </c:pt>
                <c:pt idx="268">
                  <c:v>28129.265091863519</c:v>
                </c:pt>
                <c:pt idx="269">
                  <c:v>28233.59580052493</c:v>
                </c:pt>
                <c:pt idx="270">
                  <c:v>28338.25459317585</c:v>
                </c:pt>
                <c:pt idx="271">
                  <c:v>28442.913385826771</c:v>
                </c:pt>
                <c:pt idx="272">
                  <c:v>28547.572178477687</c:v>
                </c:pt>
                <c:pt idx="273">
                  <c:v>28651.902887139106</c:v>
                </c:pt>
                <c:pt idx="274">
                  <c:v>28756.561679790026</c:v>
                </c:pt>
                <c:pt idx="275">
                  <c:v>28861.220472440942</c:v>
                </c:pt>
                <c:pt idx="276">
                  <c:v>28965.551181102361</c:v>
                </c:pt>
                <c:pt idx="277">
                  <c:v>29070.209973753281</c:v>
                </c:pt>
                <c:pt idx="278">
                  <c:v>29174.868766404197</c:v>
                </c:pt>
                <c:pt idx="279">
                  <c:v>29279.527559055117</c:v>
                </c:pt>
                <c:pt idx="280">
                  <c:v>29383.858267716536</c:v>
                </c:pt>
                <c:pt idx="281">
                  <c:v>29488.517060367452</c:v>
                </c:pt>
                <c:pt idx="282">
                  <c:v>29593.175853018372</c:v>
                </c:pt>
                <c:pt idx="283">
                  <c:v>29697.834645669293</c:v>
                </c:pt>
                <c:pt idx="284">
                  <c:v>29802.165354330707</c:v>
                </c:pt>
                <c:pt idx="285">
                  <c:v>29906.824146981628</c:v>
                </c:pt>
                <c:pt idx="286">
                  <c:v>30011.482939632548</c:v>
                </c:pt>
                <c:pt idx="287">
                  <c:v>30115.813648293963</c:v>
                </c:pt>
                <c:pt idx="288">
                  <c:v>30220.472440944883</c:v>
                </c:pt>
                <c:pt idx="289">
                  <c:v>30325.131233595803</c:v>
                </c:pt>
                <c:pt idx="290">
                  <c:v>30429.790026246719</c:v>
                </c:pt>
                <c:pt idx="291">
                  <c:v>30534.120734908138</c:v>
                </c:pt>
                <c:pt idx="292">
                  <c:v>30638.779527559058</c:v>
                </c:pt>
                <c:pt idx="293">
                  <c:v>30743.438320209974</c:v>
                </c:pt>
                <c:pt idx="294">
                  <c:v>30848.097112860891</c:v>
                </c:pt>
                <c:pt idx="295">
                  <c:v>30952.427821522306</c:v>
                </c:pt>
                <c:pt idx="296">
                  <c:v>31057.086614173226</c:v>
                </c:pt>
                <c:pt idx="297">
                  <c:v>31161.745406824146</c:v>
                </c:pt>
                <c:pt idx="298">
                  <c:v>31266.076115485561</c:v>
                </c:pt>
                <c:pt idx="299">
                  <c:v>31370.734908136481</c:v>
                </c:pt>
                <c:pt idx="300">
                  <c:v>31475.393700787401</c:v>
                </c:pt>
                <c:pt idx="301">
                  <c:v>31580.052493438317</c:v>
                </c:pt>
                <c:pt idx="302">
                  <c:v>31684.383202099736</c:v>
                </c:pt>
                <c:pt idx="303">
                  <c:v>31789.041994750656</c:v>
                </c:pt>
                <c:pt idx="304">
                  <c:v>31893.700787401573</c:v>
                </c:pt>
                <c:pt idx="305">
                  <c:v>31998.359580052493</c:v>
                </c:pt>
                <c:pt idx="306">
                  <c:v>32102.690288713911</c:v>
                </c:pt>
                <c:pt idx="307">
                  <c:v>32207.349081364828</c:v>
                </c:pt>
                <c:pt idx="308">
                  <c:v>32312.007874015748</c:v>
                </c:pt>
                <c:pt idx="309">
                  <c:v>32416.338582677166</c:v>
                </c:pt>
                <c:pt idx="310">
                  <c:v>32520.997375328083</c:v>
                </c:pt>
                <c:pt idx="311">
                  <c:v>32625.656167979003</c:v>
                </c:pt>
                <c:pt idx="312">
                  <c:v>32730.314960629923</c:v>
                </c:pt>
                <c:pt idx="313">
                  <c:v>32834.645669291342</c:v>
                </c:pt>
                <c:pt idx="314">
                  <c:v>32939.63254593176</c:v>
                </c:pt>
                <c:pt idx="315">
                  <c:v>33044.619422572177</c:v>
                </c:pt>
                <c:pt idx="316">
                  <c:v>33149.606299212603</c:v>
                </c:pt>
                <c:pt idx="317">
                  <c:v>33254.593175853013</c:v>
                </c:pt>
                <c:pt idx="318">
                  <c:v>33356.299212598424</c:v>
                </c:pt>
                <c:pt idx="319">
                  <c:v>33461.286089238849</c:v>
                </c:pt>
                <c:pt idx="320">
                  <c:v>33566.272965879267</c:v>
                </c:pt>
                <c:pt idx="321">
                  <c:v>33671.259842519685</c:v>
                </c:pt>
                <c:pt idx="322">
                  <c:v>33776.246719160103</c:v>
                </c:pt>
                <c:pt idx="323">
                  <c:v>33881.233595800521</c:v>
                </c:pt>
                <c:pt idx="324">
                  <c:v>33986.220472440946</c:v>
                </c:pt>
                <c:pt idx="325">
                  <c:v>34091.207349081364</c:v>
                </c:pt>
                <c:pt idx="326">
                  <c:v>34192.913385826767</c:v>
                </c:pt>
                <c:pt idx="327">
                  <c:v>34297.900262467192</c:v>
                </c:pt>
                <c:pt idx="328">
                  <c:v>34402.88713910761</c:v>
                </c:pt>
                <c:pt idx="329">
                  <c:v>34507.874015748028</c:v>
                </c:pt>
                <c:pt idx="330">
                  <c:v>34612.860892388453</c:v>
                </c:pt>
                <c:pt idx="331">
                  <c:v>34717.847769028871</c:v>
                </c:pt>
                <c:pt idx="332">
                  <c:v>34822.834645669289</c:v>
                </c:pt>
                <c:pt idx="333">
                  <c:v>34924.540682414699</c:v>
                </c:pt>
                <c:pt idx="334">
                  <c:v>35029.527559055117</c:v>
                </c:pt>
                <c:pt idx="335">
                  <c:v>35134.514435695535</c:v>
                </c:pt>
                <c:pt idx="336">
                  <c:v>35239.50131233596</c:v>
                </c:pt>
                <c:pt idx="337">
                  <c:v>35344.488188976378</c:v>
                </c:pt>
                <c:pt idx="338">
                  <c:v>35449.475065616796</c:v>
                </c:pt>
                <c:pt idx="339">
                  <c:v>35554.461942257221</c:v>
                </c:pt>
                <c:pt idx="340">
                  <c:v>35659.448818897639</c:v>
                </c:pt>
                <c:pt idx="341">
                  <c:v>35761.154855643043</c:v>
                </c:pt>
                <c:pt idx="342">
                  <c:v>35866.141732283468</c:v>
                </c:pt>
                <c:pt idx="343">
                  <c:v>35971.128608923886</c:v>
                </c:pt>
                <c:pt idx="344">
                  <c:v>36076.115485564304</c:v>
                </c:pt>
                <c:pt idx="345">
                  <c:v>36181.102362204729</c:v>
                </c:pt>
                <c:pt idx="346">
                  <c:v>36286.089238845139</c:v>
                </c:pt>
                <c:pt idx="347">
                  <c:v>36391.076115485565</c:v>
                </c:pt>
                <c:pt idx="348">
                  <c:v>36496.062992125982</c:v>
                </c:pt>
                <c:pt idx="349">
                  <c:v>36597.769028871393</c:v>
                </c:pt>
                <c:pt idx="350">
                  <c:v>36702.755905511811</c:v>
                </c:pt>
                <c:pt idx="351">
                  <c:v>36807.742782152229</c:v>
                </c:pt>
                <c:pt idx="352">
                  <c:v>36912.729658792647</c:v>
                </c:pt>
                <c:pt idx="353">
                  <c:v>37017.716535433072</c:v>
                </c:pt>
                <c:pt idx="354">
                  <c:v>37122.70341207349</c:v>
                </c:pt>
                <c:pt idx="355">
                  <c:v>37227.690288713908</c:v>
                </c:pt>
                <c:pt idx="356">
                  <c:v>37332.677165354333</c:v>
                </c:pt>
                <c:pt idx="357">
                  <c:v>37434.383202099736</c:v>
                </c:pt>
                <c:pt idx="358">
                  <c:v>37539.370078740154</c:v>
                </c:pt>
                <c:pt idx="359">
                  <c:v>37644.356955380579</c:v>
                </c:pt>
                <c:pt idx="360">
                  <c:v>37749.343832020997</c:v>
                </c:pt>
                <c:pt idx="361">
                  <c:v>37854.330708661415</c:v>
                </c:pt>
                <c:pt idx="362">
                  <c:v>37959.31758530184</c:v>
                </c:pt>
                <c:pt idx="363">
                  <c:v>38064.304461942258</c:v>
                </c:pt>
                <c:pt idx="364">
                  <c:v>38169.291338582676</c:v>
                </c:pt>
                <c:pt idx="365">
                  <c:v>38270.997375328086</c:v>
                </c:pt>
                <c:pt idx="366">
                  <c:v>38375.984251968504</c:v>
                </c:pt>
                <c:pt idx="367">
                  <c:v>38480.971128608922</c:v>
                </c:pt>
                <c:pt idx="368">
                  <c:v>38585.958005249347</c:v>
                </c:pt>
                <c:pt idx="369">
                  <c:v>38690.944881889765</c:v>
                </c:pt>
                <c:pt idx="370">
                  <c:v>38795.931758530183</c:v>
                </c:pt>
                <c:pt idx="371">
                  <c:v>38900.918635170601</c:v>
                </c:pt>
                <c:pt idx="372">
                  <c:v>39005.905511811019</c:v>
                </c:pt>
                <c:pt idx="373">
                  <c:v>39107.61154855643</c:v>
                </c:pt>
                <c:pt idx="374">
                  <c:v>39212.598425196848</c:v>
                </c:pt>
                <c:pt idx="375">
                  <c:v>39317.585301837265</c:v>
                </c:pt>
                <c:pt idx="376">
                  <c:v>39422.572178477691</c:v>
                </c:pt>
                <c:pt idx="377">
                  <c:v>39527.559055118109</c:v>
                </c:pt>
                <c:pt idx="378">
                  <c:v>39632.545931758526</c:v>
                </c:pt>
                <c:pt idx="379">
                  <c:v>39737.532808398952</c:v>
                </c:pt>
                <c:pt idx="380">
                  <c:v>39842.51968503937</c:v>
                </c:pt>
                <c:pt idx="381">
                  <c:v>39944.225721784773</c:v>
                </c:pt>
                <c:pt idx="382">
                  <c:v>40049.212598425198</c:v>
                </c:pt>
                <c:pt idx="383">
                  <c:v>40154.199475065616</c:v>
                </c:pt>
                <c:pt idx="384">
                  <c:v>40259.186351706034</c:v>
                </c:pt>
                <c:pt idx="385">
                  <c:v>40364.173228346459</c:v>
                </c:pt>
                <c:pt idx="386">
                  <c:v>40469.160104986877</c:v>
                </c:pt>
                <c:pt idx="387">
                  <c:v>40574.146981627295</c:v>
                </c:pt>
                <c:pt idx="388">
                  <c:v>40675.853018372705</c:v>
                </c:pt>
                <c:pt idx="389">
                  <c:v>40780.839895013123</c:v>
                </c:pt>
                <c:pt idx="390">
                  <c:v>40885.826771653541</c:v>
                </c:pt>
                <c:pt idx="391">
                  <c:v>40990.813648293966</c:v>
                </c:pt>
                <c:pt idx="392">
                  <c:v>41095.800524934384</c:v>
                </c:pt>
                <c:pt idx="393">
                  <c:v>41200.787401574802</c:v>
                </c:pt>
                <c:pt idx="394">
                  <c:v>41305.774278215227</c:v>
                </c:pt>
                <c:pt idx="395">
                  <c:v>41410.761154855638</c:v>
                </c:pt>
                <c:pt idx="396">
                  <c:v>41512.467191601048</c:v>
                </c:pt>
                <c:pt idx="397">
                  <c:v>41617.454068241474</c:v>
                </c:pt>
                <c:pt idx="398">
                  <c:v>41722.440944881891</c:v>
                </c:pt>
                <c:pt idx="399">
                  <c:v>41827.427821522309</c:v>
                </c:pt>
                <c:pt idx="400">
                  <c:v>41932.414698162727</c:v>
                </c:pt>
                <c:pt idx="401">
                  <c:v>42037.401574803145</c:v>
                </c:pt>
                <c:pt idx="402">
                  <c:v>42142.38845144357</c:v>
                </c:pt>
                <c:pt idx="403">
                  <c:v>42247.375328083988</c:v>
                </c:pt>
                <c:pt idx="404">
                  <c:v>42349.081364829392</c:v>
                </c:pt>
                <c:pt idx="405">
                  <c:v>42454.068241469817</c:v>
                </c:pt>
                <c:pt idx="406">
                  <c:v>42559.055118110235</c:v>
                </c:pt>
                <c:pt idx="407">
                  <c:v>42664.041994750653</c:v>
                </c:pt>
                <c:pt idx="408">
                  <c:v>42769.028871391078</c:v>
                </c:pt>
                <c:pt idx="409">
                  <c:v>42874.015748031496</c:v>
                </c:pt>
                <c:pt idx="410">
                  <c:v>42979.002624671914</c:v>
                </c:pt>
                <c:pt idx="411">
                  <c:v>43083.989501312339</c:v>
                </c:pt>
                <c:pt idx="412">
                  <c:v>43185.695538057742</c:v>
                </c:pt>
                <c:pt idx="413">
                  <c:v>43290.68241469816</c:v>
                </c:pt>
                <c:pt idx="414">
                  <c:v>43395.669291338585</c:v>
                </c:pt>
                <c:pt idx="415">
                  <c:v>43500.656167979003</c:v>
                </c:pt>
                <c:pt idx="416">
                  <c:v>43605.643044619421</c:v>
                </c:pt>
                <c:pt idx="417">
                  <c:v>43710.629921259846</c:v>
                </c:pt>
                <c:pt idx="418">
                  <c:v>43815.616797900264</c:v>
                </c:pt>
                <c:pt idx="419">
                  <c:v>43920.603674540682</c:v>
                </c:pt>
                <c:pt idx="420">
                  <c:v>44022.309711286092</c:v>
                </c:pt>
                <c:pt idx="421">
                  <c:v>44127.29658792651</c:v>
                </c:pt>
                <c:pt idx="422">
                  <c:v>44232.283464566928</c:v>
                </c:pt>
                <c:pt idx="423">
                  <c:v>44337.270341207353</c:v>
                </c:pt>
                <c:pt idx="424">
                  <c:v>44442.257217847771</c:v>
                </c:pt>
                <c:pt idx="425">
                  <c:v>44547.244094488189</c:v>
                </c:pt>
                <c:pt idx="426">
                  <c:v>44652.230971128614</c:v>
                </c:pt>
                <c:pt idx="427">
                  <c:v>44757.217847769032</c:v>
                </c:pt>
                <c:pt idx="428">
                  <c:v>44858.923884514435</c:v>
                </c:pt>
                <c:pt idx="429">
                  <c:v>44963.910761154861</c:v>
                </c:pt>
                <c:pt idx="430">
                  <c:v>45068.897637795279</c:v>
                </c:pt>
                <c:pt idx="431">
                  <c:v>45173.884514435696</c:v>
                </c:pt>
                <c:pt idx="432">
                  <c:v>45278.871391076122</c:v>
                </c:pt>
                <c:pt idx="433">
                  <c:v>45383.85826771654</c:v>
                </c:pt>
                <c:pt idx="434">
                  <c:v>45488.84514435695</c:v>
                </c:pt>
                <c:pt idx="435">
                  <c:v>45593.832020997368</c:v>
                </c:pt>
                <c:pt idx="436">
                  <c:v>45695.538057742786</c:v>
                </c:pt>
                <c:pt idx="437">
                  <c:v>45800.524934383204</c:v>
                </c:pt>
                <c:pt idx="438">
                  <c:v>45905.511811023614</c:v>
                </c:pt>
                <c:pt idx="439">
                  <c:v>46010.49868766404</c:v>
                </c:pt>
                <c:pt idx="440">
                  <c:v>46115.485564304458</c:v>
                </c:pt>
                <c:pt idx="441">
                  <c:v>46220.472440944875</c:v>
                </c:pt>
                <c:pt idx="442">
                  <c:v>46325.459317585301</c:v>
                </c:pt>
                <c:pt idx="443">
                  <c:v>46427.165354330704</c:v>
                </c:pt>
                <c:pt idx="444">
                  <c:v>46532.152230971122</c:v>
                </c:pt>
                <c:pt idx="445">
                  <c:v>46637.139107611547</c:v>
                </c:pt>
                <c:pt idx="446">
                  <c:v>46742.125984251965</c:v>
                </c:pt>
                <c:pt idx="447">
                  <c:v>46847.112860892383</c:v>
                </c:pt>
                <c:pt idx="448">
                  <c:v>46952.099737532808</c:v>
                </c:pt>
                <c:pt idx="449">
                  <c:v>47057.086614173226</c:v>
                </c:pt>
                <c:pt idx="450">
                  <c:v>47162.073490813644</c:v>
                </c:pt>
                <c:pt idx="451">
                  <c:v>47263.779527559054</c:v>
                </c:pt>
                <c:pt idx="452">
                  <c:v>47368.766404199472</c:v>
                </c:pt>
                <c:pt idx="453">
                  <c:v>47473.75328083989</c:v>
                </c:pt>
                <c:pt idx="454">
                  <c:v>47578.740157480315</c:v>
                </c:pt>
                <c:pt idx="455">
                  <c:v>47683.727034120733</c:v>
                </c:pt>
                <c:pt idx="456">
                  <c:v>47788.713910761151</c:v>
                </c:pt>
                <c:pt idx="457">
                  <c:v>47893.700787401576</c:v>
                </c:pt>
                <c:pt idx="458">
                  <c:v>47998.687664041994</c:v>
                </c:pt>
                <c:pt idx="459">
                  <c:v>48100.393700787397</c:v>
                </c:pt>
                <c:pt idx="460">
                  <c:v>48205.380577427823</c:v>
                </c:pt>
                <c:pt idx="461">
                  <c:v>48310.36745406824</c:v>
                </c:pt>
                <c:pt idx="462">
                  <c:v>48415.354330708658</c:v>
                </c:pt>
                <c:pt idx="463">
                  <c:v>48520.341207349084</c:v>
                </c:pt>
                <c:pt idx="464">
                  <c:v>48625.328083989501</c:v>
                </c:pt>
                <c:pt idx="465">
                  <c:v>48730.314960629919</c:v>
                </c:pt>
                <c:pt idx="466">
                  <c:v>48835.301837270345</c:v>
                </c:pt>
                <c:pt idx="467">
                  <c:v>48937.007874015748</c:v>
                </c:pt>
                <c:pt idx="468">
                  <c:v>49041.994750656166</c:v>
                </c:pt>
                <c:pt idx="469">
                  <c:v>49146.981627296591</c:v>
                </c:pt>
                <c:pt idx="470">
                  <c:v>49251.968503937009</c:v>
                </c:pt>
                <c:pt idx="471">
                  <c:v>49356.955380577427</c:v>
                </c:pt>
                <c:pt idx="472">
                  <c:v>49461.942257217852</c:v>
                </c:pt>
                <c:pt idx="473">
                  <c:v>49566.92913385827</c:v>
                </c:pt>
                <c:pt idx="474">
                  <c:v>49671.916010498688</c:v>
                </c:pt>
                <c:pt idx="475">
                  <c:v>49773.622047244098</c:v>
                </c:pt>
                <c:pt idx="476">
                  <c:v>49878.608923884516</c:v>
                </c:pt>
                <c:pt idx="477">
                  <c:v>49983.595800524934</c:v>
                </c:pt>
                <c:pt idx="478">
                  <c:v>50088.582677165359</c:v>
                </c:pt>
                <c:pt idx="479">
                  <c:v>50193.569553805777</c:v>
                </c:pt>
                <c:pt idx="480">
                  <c:v>50298.556430446195</c:v>
                </c:pt>
                <c:pt idx="481">
                  <c:v>50403.54330708662</c:v>
                </c:pt>
                <c:pt idx="482">
                  <c:v>50508.530183727038</c:v>
                </c:pt>
                <c:pt idx="483">
                  <c:v>50610.236220472441</c:v>
                </c:pt>
                <c:pt idx="484">
                  <c:v>50715.223097112867</c:v>
                </c:pt>
                <c:pt idx="485">
                  <c:v>50820.209973753284</c:v>
                </c:pt>
                <c:pt idx="486">
                  <c:v>50925.196850393702</c:v>
                </c:pt>
                <c:pt idx="487">
                  <c:v>51030.183727034113</c:v>
                </c:pt>
                <c:pt idx="488">
                  <c:v>51135.170603674538</c:v>
                </c:pt>
                <c:pt idx="489">
                  <c:v>51240.157480314956</c:v>
                </c:pt>
                <c:pt idx="490">
                  <c:v>51345.144356955374</c:v>
                </c:pt>
                <c:pt idx="491">
                  <c:v>51446.850393700784</c:v>
                </c:pt>
                <c:pt idx="492">
                  <c:v>51551.837270341202</c:v>
                </c:pt>
                <c:pt idx="493">
                  <c:v>51656.82414698162</c:v>
                </c:pt>
                <c:pt idx="494">
                  <c:v>51761.811023622045</c:v>
                </c:pt>
                <c:pt idx="495">
                  <c:v>51866.797900262463</c:v>
                </c:pt>
                <c:pt idx="496">
                  <c:v>51971.784776902881</c:v>
                </c:pt>
                <c:pt idx="497">
                  <c:v>52076.771653543306</c:v>
                </c:pt>
                <c:pt idx="498">
                  <c:v>52178.47769028871</c:v>
                </c:pt>
                <c:pt idx="499">
                  <c:v>52283.464566929128</c:v>
                </c:pt>
              </c:numCache>
            </c:numRef>
          </c:xVal>
          <c:yVal>
            <c:numRef>
              <c:f>Fit3!$AW$12:$AW$511</c:f>
              <c:numCache>
                <c:formatCode>0.00E+00</c:formatCode>
                <c:ptCount val="500"/>
                <c:pt idx="0">
                  <c:v>4.6665157794535485E-7</c:v>
                </c:pt>
                <c:pt idx="1">
                  <c:v>1.3981216527755857E-6</c:v>
                </c:pt>
                <c:pt idx="2">
                  <c:v>3.2573214694051291E-6</c:v>
                </c:pt>
                <c:pt idx="3">
                  <c:v>6.9683569908894601E-6</c:v>
                </c:pt>
                <c:pt idx="4">
                  <c:v>1.3172753609174749E-5</c:v>
                </c:pt>
                <c:pt idx="5">
                  <c:v>2.1822141295121781E-5</c:v>
                </c:pt>
                <c:pt idx="6">
                  <c:v>3.2867249372827512E-5</c:v>
                </c:pt>
                <c:pt idx="7">
                  <c:v>4.6262515711886971E-5</c:v>
                </c:pt>
                <c:pt idx="8">
                  <c:v>6.1959199428611138E-5</c:v>
                </c:pt>
                <c:pt idx="9">
                  <c:v>7.9919155483591177E-5</c:v>
                </c:pt>
                <c:pt idx="10">
                  <c:v>1.0008834507099799E-4</c:v>
                </c:pt>
                <c:pt idx="11">
                  <c:v>1.2242968273585075E-4</c:v>
                </c:pt>
                <c:pt idx="12">
                  <c:v>1.4690078510102859E-4</c:v>
                </c:pt>
                <c:pt idx="13">
                  <c:v>1.7345397086727051E-4</c:v>
                </c:pt>
                <c:pt idx="14">
                  <c:v>2.0205745250173577E-4</c:v>
                </c:pt>
                <c:pt idx="15">
                  <c:v>2.3266884662730358E-4</c:v>
                </c:pt>
                <c:pt idx="16">
                  <c:v>2.652510677889931E-4</c:v>
                </c:pt>
                <c:pt idx="17">
                  <c:v>2.9976173260968332E-4</c:v>
                </c:pt>
                <c:pt idx="18">
                  <c:v>3.361637556343936E-4</c:v>
                </c:pt>
                <c:pt idx="19">
                  <c:v>3.7442005140814319E-4</c:v>
                </c:pt>
                <c:pt idx="20">
                  <c:v>4.1450413032023144E-4</c:v>
                </c:pt>
                <c:pt idx="21">
                  <c:v>4.5636831107139739E-4</c:v>
                </c:pt>
                <c:pt idx="22">
                  <c:v>4.9998610405094029E-4</c:v>
                </c:pt>
                <c:pt idx="23">
                  <c:v>5.4531512588173959E-4</c:v>
                </c:pt>
                <c:pt idx="24">
                  <c:v>5.9236067448593499E-4</c:v>
                </c:pt>
                <c:pt idx="25">
                  <c:v>6.4099559973216421E-4</c:v>
                </c:pt>
                <c:pt idx="26">
                  <c:v>6.913258600632292E-4</c:v>
                </c:pt>
                <c:pt idx="27">
                  <c:v>7.4319251781492684E-4</c:v>
                </c:pt>
                <c:pt idx="28">
                  <c:v>7.9664855220865809E-4</c:v>
                </c:pt>
                <c:pt idx="29">
                  <c:v>8.5164098402302178E-4</c:v>
                </c:pt>
                <c:pt idx="30">
                  <c:v>9.0811683403661672E-4</c:v>
                </c:pt>
                <c:pt idx="31">
                  <c:v>9.6607610224944346E-4</c:v>
                </c:pt>
                <c:pt idx="32">
                  <c:v>1.0254658094401002E-3</c:v>
                </c:pt>
                <c:pt idx="33">
                  <c:v>1.086285955608587E-3</c:v>
                </c:pt>
                <c:pt idx="34">
                  <c:v>1.1484835615335031E-3</c:v>
                </c:pt>
                <c:pt idx="35">
                  <c:v>1.2120586272148484E-3</c:v>
                </c:pt>
                <c:pt idx="36">
                  <c:v>1.277011152652623E-3</c:v>
                </c:pt>
                <c:pt idx="37">
                  <c:v>1.3432351794040245E-3</c:v>
                </c:pt>
                <c:pt idx="38">
                  <c:v>1.4107307074690528E-3</c:v>
                </c:pt>
                <c:pt idx="39">
                  <c:v>1.4794977368477078E-3</c:v>
                </c:pt>
                <c:pt idx="40">
                  <c:v>1.54953626753999E-3</c:v>
                </c:pt>
                <c:pt idx="41">
                  <c:v>1.620793320324498E-3</c:v>
                </c:pt>
                <c:pt idx="42">
                  <c:v>1.6932159159798309E-3</c:v>
                </c:pt>
                <c:pt idx="43">
                  <c:v>1.7668570337273887E-3</c:v>
                </c:pt>
                <c:pt idx="44">
                  <c:v>1.8416107151243708E-3</c:v>
                </c:pt>
                <c:pt idx="45">
                  <c:v>1.9175299393921772E-3</c:v>
                </c:pt>
                <c:pt idx="46">
                  <c:v>1.9945087480880063E-3</c:v>
                </c:pt>
                <c:pt idx="47">
                  <c:v>2.0726001204332588E-3</c:v>
                </c:pt>
                <c:pt idx="48">
                  <c:v>2.1517510772065332E-3</c:v>
                </c:pt>
                <c:pt idx="49">
                  <c:v>2.2319616184078308E-3</c:v>
                </c:pt>
                <c:pt idx="50">
                  <c:v>2.3132317440371507E-3</c:v>
                </c:pt>
                <c:pt idx="51">
                  <c:v>2.395455495651691E-3</c:v>
                </c:pt>
                <c:pt idx="52">
                  <c:v>2.4786858524728519E-3</c:v>
                </c:pt>
                <c:pt idx="53">
                  <c:v>2.5629228145006345E-3</c:v>
                </c:pt>
                <c:pt idx="54">
                  <c:v>2.6480604232922362E-3</c:v>
                </c:pt>
                <c:pt idx="55">
                  <c:v>2.7342046372904592E-3</c:v>
                </c:pt>
                <c:pt idx="56">
                  <c:v>2.8211965188310994E-3</c:v>
                </c:pt>
                <c:pt idx="57">
                  <c:v>2.9091420263569609E-3</c:v>
                </c:pt>
                <c:pt idx="58">
                  <c:v>2.99793520142524E-3</c:v>
                </c:pt>
                <c:pt idx="59">
                  <c:v>3.0875760440359367E-3</c:v>
                </c:pt>
                <c:pt idx="60">
                  <c:v>3.1781175334104528E-3</c:v>
                </c:pt>
                <c:pt idx="61">
                  <c:v>3.2695066903273874E-3</c:v>
                </c:pt>
                <c:pt idx="62">
                  <c:v>3.3616375563439364E-3</c:v>
                </c:pt>
                <c:pt idx="63">
                  <c:v>3.4546690691243049E-3</c:v>
                </c:pt>
                <c:pt idx="64">
                  <c:v>3.5484422910042899E-3</c:v>
                </c:pt>
                <c:pt idx="65">
                  <c:v>3.6429572219838897E-3</c:v>
                </c:pt>
                <c:pt idx="66">
                  <c:v>3.738266841284507E-3</c:v>
                </c:pt>
                <c:pt idx="67">
                  <c:v>3.8343181696847382E-3</c:v>
                </c:pt>
                <c:pt idx="68">
                  <c:v>3.9311112071845873E-3</c:v>
                </c:pt>
                <c:pt idx="69">
                  <c:v>4.0286459537840508E-3</c:v>
                </c:pt>
                <c:pt idx="70">
                  <c:v>4.126869430261729E-3</c:v>
                </c:pt>
                <c:pt idx="71">
                  <c:v>4.225781636617622E-3</c:v>
                </c:pt>
                <c:pt idx="72">
                  <c:v>4.3253295936303291E-3</c:v>
                </c:pt>
                <c:pt idx="73">
                  <c:v>4.42556628052125E-3</c:v>
                </c:pt>
                <c:pt idx="74">
                  <c:v>4.5264916972903848E-3</c:v>
                </c:pt>
                <c:pt idx="75">
                  <c:v>4.6280528647163355E-3</c:v>
                </c:pt>
                <c:pt idx="76">
                  <c:v>4.7301968035776956E-3</c:v>
                </c:pt>
                <c:pt idx="77">
                  <c:v>4.8329764930958715E-3</c:v>
                </c:pt>
                <c:pt idx="78">
                  <c:v>4.9363919332708608E-3</c:v>
                </c:pt>
                <c:pt idx="79">
                  <c:v>5.0403371656598606E-3</c:v>
                </c:pt>
                <c:pt idx="80">
                  <c:v>5.1449181487056728E-3</c:v>
                </c:pt>
                <c:pt idx="81">
                  <c:v>5.2500289239654973E-3</c:v>
                </c:pt>
                <c:pt idx="82">
                  <c:v>5.3556694914393315E-3</c:v>
                </c:pt>
                <c:pt idx="83">
                  <c:v>5.4621577264555854E-3</c:v>
                </c:pt>
                <c:pt idx="84">
                  <c:v>5.5686459614718402E-3</c:v>
                </c:pt>
                <c:pt idx="85">
                  <c:v>5.6761937809161151E-3</c:v>
                </c:pt>
                <c:pt idx="86">
                  <c:v>5.783741600360391E-3</c:v>
                </c:pt>
                <c:pt idx="87">
                  <c:v>5.8923490042326887E-3</c:v>
                </c:pt>
                <c:pt idx="88">
                  <c:v>6.0009564081049864E-3</c:v>
                </c:pt>
                <c:pt idx="89">
                  <c:v>6.1100936041912973E-3</c:v>
                </c:pt>
                <c:pt idx="90">
                  <c:v>6.2197605924916169E-3</c:v>
                </c:pt>
                <c:pt idx="91">
                  <c:v>6.3294275807919374E-3</c:v>
                </c:pt>
                <c:pt idx="92">
                  <c:v>6.4396243613062702E-3</c:v>
                </c:pt>
                <c:pt idx="93">
                  <c:v>6.5492913496065907E-3</c:v>
                </c:pt>
                <c:pt idx="94">
                  <c:v>6.6584285456929007E-3</c:v>
                </c:pt>
                <c:pt idx="95">
                  <c:v>6.4279689325980232E-3</c:v>
                </c:pt>
                <c:pt idx="96">
                  <c:v>6.5249209077620756E-3</c:v>
                </c:pt>
                <c:pt idx="97">
                  <c:v>6.621872882926128E-3</c:v>
                </c:pt>
                <c:pt idx="98">
                  <c:v>6.7198844425182007E-3</c:v>
                </c:pt>
                <c:pt idx="99">
                  <c:v>6.8178960021102759E-3</c:v>
                </c:pt>
                <c:pt idx="100">
                  <c:v>6.9169671461303713E-3</c:v>
                </c:pt>
                <c:pt idx="101">
                  <c:v>7.0160382901504675E-3</c:v>
                </c:pt>
                <c:pt idx="102">
                  <c:v>7.1161690185985874E-3</c:v>
                </c:pt>
                <c:pt idx="103">
                  <c:v>7.2162997470467073E-3</c:v>
                </c:pt>
                <c:pt idx="104">
                  <c:v>7.3174900599228473E-3</c:v>
                </c:pt>
                <c:pt idx="105">
                  <c:v>7.4186803727989883E-3</c:v>
                </c:pt>
                <c:pt idx="106">
                  <c:v>7.5204004778891415E-3</c:v>
                </c:pt>
                <c:pt idx="107">
                  <c:v>7.6231801674073139E-3</c:v>
                </c:pt>
                <c:pt idx="108">
                  <c:v>7.7254300647114785E-3</c:v>
                </c:pt>
                <c:pt idx="109">
                  <c:v>7.8287395464436676E-3</c:v>
                </c:pt>
                <c:pt idx="110">
                  <c:v>7.9325788203898628E-3</c:v>
                </c:pt>
                <c:pt idx="111">
                  <c:v>8.0364180943360598E-3</c:v>
                </c:pt>
                <c:pt idx="112">
                  <c:v>8.1407871604962691E-3</c:v>
                </c:pt>
                <c:pt idx="113">
                  <c:v>8.2456860188704888E-3</c:v>
                </c:pt>
                <c:pt idx="114">
                  <c:v>8.3511146694587174E-3</c:v>
                </c:pt>
                <c:pt idx="115">
                  <c:v>8.4570731122609617E-3</c:v>
                </c:pt>
                <c:pt idx="116">
                  <c:v>8.5630315550632059E-3</c:v>
                </c:pt>
                <c:pt idx="117">
                  <c:v>8.6695197900794572E-3</c:v>
                </c:pt>
                <c:pt idx="118">
                  <c:v>8.7760080250957103E-3</c:v>
                </c:pt>
                <c:pt idx="119">
                  <c:v>8.8830260523259756E-3</c:v>
                </c:pt>
                <c:pt idx="120">
                  <c:v>8.9905738717702497E-3</c:v>
                </c:pt>
                <c:pt idx="121">
                  <c:v>9.0986514834285395E-3</c:v>
                </c:pt>
                <c:pt idx="122">
                  <c:v>9.2067290950868259E-3</c:v>
                </c:pt>
                <c:pt idx="123">
                  <c:v>9.3153364989591245E-3</c:v>
                </c:pt>
                <c:pt idx="124">
                  <c:v>9.4239439028314231E-3</c:v>
                </c:pt>
                <c:pt idx="125">
                  <c:v>9.5330810989177305E-3</c:v>
                </c:pt>
                <c:pt idx="126">
                  <c:v>9.6427480872180518E-3</c:v>
                </c:pt>
                <c:pt idx="127">
                  <c:v>9.7524150755183732E-3</c:v>
                </c:pt>
                <c:pt idx="128">
                  <c:v>9.8620820638186946E-3</c:v>
                </c:pt>
                <c:pt idx="129">
                  <c:v>9.9728086365470352E-3</c:v>
                </c:pt>
                <c:pt idx="130">
                  <c:v>1.0083005417061367E-2</c:v>
                </c:pt>
                <c:pt idx="131">
                  <c:v>1.0193731989789711E-2</c:v>
                </c:pt>
                <c:pt idx="132">
                  <c:v>1.0304988354732068E-2</c:v>
                </c:pt>
                <c:pt idx="133">
                  <c:v>1.0416244719674421E-2</c:v>
                </c:pt>
                <c:pt idx="134">
                  <c:v>1.0528030876830786E-2</c:v>
                </c:pt>
                <c:pt idx="135">
                  <c:v>1.0639817033987151E-2</c:v>
                </c:pt>
                <c:pt idx="136">
                  <c:v>1.0751603191143518E-2</c:v>
                </c:pt>
                <c:pt idx="137">
                  <c:v>1.0863919140513894E-2</c:v>
                </c:pt>
                <c:pt idx="138">
                  <c:v>1.0976235089884269E-2</c:v>
                </c:pt>
                <c:pt idx="139">
                  <c:v>1.1089080831468657E-2</c:v>
                </c:pt>
                <c:pt idx="140">
                  <c:v>1.1201926573053049E-2</c:v>
                </c:pt>
                <c:pt idx="141">
                  <c:v>1.1315302106851444E-2</c:v>
                </c:pt>
                <c:pt idx="142">
                  <c:v>1.1428677640649846E-2</c:v>
                </c:pt>
                <c:pt idx="143">
                  <c:v>1.1542053174448246E-2</c:v>
                </c:pt>
                <c:pt idx="144">
                  <c:v>1.1655428708246646E-2</c:v>
                </c:pt>
                <c:pt idx="145">
                  <c:v>1.1769334034259052E-2</c:v>
                </c:pt>
                <c:pt idx="146">
                  <c:v>1.1883239360271462E-2</c:v>
                </c:pt>
                <c:pt idx="147">
                  <c:v>1.1997674478497885E-2</c:v>
                </c:pt>
                <c:pt idx="148">
                  <c:v>1.2112109596724306E-2</c:v>
                </c:pt>
                <c:pt idx="149">
                  <c:v>1.2226544714950728E-2</c:v>
                </c:pt>
                <c:pt idx="150">
                  <c:v>1.2340979833177149E-2</c:v>
                </c:pt>
                <c:pt idx="151">
                  <c:v>1.2455944743617584E-2</c:v>
                </c:pt>
                <c:pt idx="152">
                  <c:v>1.2570909654058016E-2</c:v>
                </c:pt>
                <c:pt idx="153">
                  <c:v>1.2685874564498449E-2</c:v>
                </c:pt>
                <c:pt idx="154">
                  <c:v>1.2800839474938885E-2</c:v>
                </c:pt>
                <c:pt idx="155">
                  <c:v>1.2916334177593324E-2</c:v>
                </c:pt>
                <c:pt idx="156">
                  <c:v>1.3031828880247769E-2</c:v>
                </c:pt>
                <c:pt idx="157">
                  <c:v>1.3147323582902213E-2</c:v>
                </c:pt>
                <c:pt idx="158">
                  <c:v>1.3262818285556657E-2</c:v>
                </c:pt>
                <c:pt idx="159">
                  <c:v>1.3378312988211098E-2</c:v>
                </c:pt>
                <c:pt idx="160">
                  <c:v>1.3494337483079554E-2</c:v>
                </c:pt>
                <c:pt idx="161">
                  <c:v>1.3609832185734003E-2</c:v>
                </c:pt>
                <c:pt idx="162">
                  <c:v>1.3725856680602458E-2</c:v>
                </c:pt>
                <c:pt idx="163">
                  <c:v>1.3841881175470914E-2</c:v>
                </c:pt>
                <c:pt idx="164">
                  <c:v>1.3957905670339367E-2</c:v>
                </c:pt>
                <c:pt idx="165">
                  <c:v>1.4074459957421834E-2</c:v>
                </c:pt>
                <c:pt idx="166">
                  <c:v>1.4190484452290288E-2</c:v>
                </c:pt>
                <c:pt idx="167">
                  <c:v>1.4306508947158741E-2</c:v>
                </c:pt>
                <c:pt idx="168">
                  <c:v>1.4423063234241208E-2</c:v>
                </c:pt>
                <c:pt idx="169">
                  <c:v>1.4539617521323675E-2</c:v>
                </c:pt>
                <c:pt idx="170">
                  <c:v>1.4655642016192133E-2</c:v>
                </c:pt>
                <c:pt idx="171">
                  <c:v>1.4772196303274598E-2</c:v>
                </c:pt>
                <c:pt idx="172">
                  <c:v>1.4888750590357065E-2</c:v>
                </c:pt>
                <c:pt idx="173">
                  <c:v>1.5005304877439528E-2</c:v>
                </c:pt>
                <c:pt idx="174">
                  <c:v>1.5121859164521995E-2</c:v>
                </c:pt>
                <c:pt idx="175">
                  <c:v>1.5238413451604461E-2</c:v>
                </c:pt>
                <c:pt idx="176">
                  <c:v>1.5354967738686928E-2</c:v>
                </c:pt>
                <c:pt idx="177">
                  <c:v>1.5471522025769395E-2</c:v>
                </c:pt>
                <c:pt idx="178">
                  <c:v>1.5588076312851865E-2</c:v>
                </c:pt>
                <c:pt idx="179">
                  <c:v>1.5704630599934332E-2</c:v>
                </c:pt>
                <c:pt idx="180">
                  <c:v>1.5821184887016799E-2</c:v>
                </c:pt>
                <c:pt idx="181">
                  <c:v>1.5937739174099262E-2</c:v>
                </c:pt>
                <c:pt idx="182">
                  <c:v>1.6054293461181729E-2</c:v>
                </c:pt>
                <c:pt idx="183">
                  <c:v>1.6170847748264192E-2</c:v>
                </c:pt>
                <c:pt idx="184">
                  <c:v>1.6287402035346659E-2</c:v>
                </c:pt>
                <c:pt idx="185">
                  <c:v>1.6403426530215117E-2</c:v>
                </c:pt>
                <c:pt idx="186">
                  <c:v>1.6519980817297584E-2</c:v>
                </c:pt>
                <c:pt idx="187">
                  <c:v>1.6636535104380051E-2</c:v>
                </c:pt>
                <c:pt idx="188">
                  <c:v>1.6752559599248502E-2</c:v>
                </c:pt>
                <c:pt idx="189">
                  <c:v>1.6869113886330969E-2</c:v>
                </c:pt>
                <c:pt idx="190">
                  <c:v>1.6985138381199427E-2</c:v>
                </c:pt>
                <c:pt idx="191">
                  <c:v>1.7101692668281893E-2</c:v>
                </c:pt>
                <c:pt idx="192">
                  <c:v>1.7217717163150348E-2</c:v>
                </c:pt>
                <c:pt idx="193">
                  <c:v>1.7333741658018802E-2</c:v>
                </c:pt>
                <c:pt idx="194">
                  <c:v>1.7449766152887257E-2</c:v>
                </c:pt>
                <c:pt idx="195">
                  <c:v>1.7565790647755715E-2</c:v>
                </c:pt>
                <c:pt idx="196">
                  <c:v>1.7681815142624166E-2</c:v>
                </c:pt>
                <c:pt idx="197">
                  <c:v>1.7797309845278615E-2</c:v>
                </c:pt>
                <c:pt idx="198">
                  <c:v>1.791333434014707E-2</c:v>
                </c:pt>
                <c:pt idx="199">
                  <c:v>1.8028829042801512E-2</c:v>
                </c:pt>
                <c:pt idx="200">
                  <c:v>1.8144323745455954E-2</c:v>
                </c:pt>
                <c:pt idx="201">
                  <c:v>1.82598184481104E-2</c:v>
                </c:pt>
                <c:pt idx="202">
                  <c:v>1.8375313150764842E-2</c:v>
                </c:pt>
                <c:pt idx="203">
                  <c:v>1.8490807853419285E-2</c:v>
                </c:pt>
                <c:pt idx="204">
                  <c:v>1.8605772763859722E-2</c:v>
                </c:pt>
                <c:pt idx="205">
                  <c:v>1.8720737674300152E-2</c:v>
                </c:pt>
                <c:pt idx="206">
                  <c:v>1.8835702584740592E-2</c:v>
                </c:pt>
                <c:pt idx="207">
                  <c:v>1.8950667495181019E-2</c:v>
                </c:pt>
                <c:pt idx="208">
                  <c:v>1.9065632405621452E-2</c:v>
                </c:pt>
                <c:pt idx="209">
                  <c:v>1.918006752384787E-2</c:v>
                </c:pt>
                <c:pt idx="210">
                  <c:v>1.9294502642074295E-2</c:v>
                </c:pt>
                <c:pt idx="211">
                  <c:v>1.9408937760300719E-2</c:v>
                </c:pt>
                <c:pt idx="212">
                  <c:v>1.9522843086313128E-2</c:v>
                </c:pt>
                <c:pt idx="213">
                  <c:v>1.963727820453955E-2</c:v>
                </c:pt>
                <c:pt idx="214">
                  <c:v>1.9751183530551959E-2</c:v>
                </c:pt>
                <c:pt idx="215">
                  <c:v>1.9864559064350362E-2</c:v>
                </c:pt>
                <c:pt idx="216">
                  <c:v>1.9978464390362768E-2</c:v>
                </c:pt>
                <c:pt idx="217">
                  <c:v>2.0091839924161168E-2</c:v>
                </c:pt>
                <c:pt idx="218">
                  <c:v>2.0205215457959565E-2</c:v>
                </c:pt>
                <c:pt idx="219">
                  <c:v>2.0318590991757961E-2</c:v>
                </c:pt>
                <c:pt idx="220">
                  <c:v>2.0431436733342356E-2</c:v>
                </c:pt>
                <c:pt idx="221">
                  <c:v>2.0544282474926741E-2</c:v>
                </c:pt>
                <c:pt idx="222">
                  <c:v>2.0657128216511132E-2</c:v>
                </c:pt>
                <c:pt idx="223">
                  <c:v>2.0769444165881504E-2</c:v>
                </c:pt>
                <c:pt idx="224">
                  <c:v>2.088176011525188E-2</c:v>
                </c:pt>
                <c:pt idx="225">
                  <c:v>2.0994076064622256E-2</c:v>
                </c:pt>
                <c:pt idx="226">
                  <c:v>2.1105862221778626E-2</c:v>
                </c:pt>
                <c:pt idx="227">
                  <c:v>2.121764837893499E-2</c:v>
                </c:pt>
                <c:pt idx="228">
                  <c:v>2.1328904743877344E-2</c:v>
                </c:pt>
                <c:pt idx="229">
                  <c:v>2.1440690901033715E-2</c:v>
                </c:pt>
                <c:pt idx="230">
                  <c:v>2.1551947265976066E-2</c:v>
                </c:pt>
                <c:pt idx="231">
                  <c:v>2.1662673838704408E-2</c:v>
                </c:pt>
                <c:pt idx="232">
                  <c:v>2.1773400411432747E-2</c:v>
                </c:pt>
                <c:pt idx="233">
                  <c:v>2.188412698416109E-2</c:v>
                </c:pt>
                <c:pt idx="234">
                  <c:v>2.1994323764675427E-2</c:v>
                </c:pt>
                <c:pt idx="235">
                  <c:v>2.2104520545189757E-2</c:v>
                </c:pt>
                <c:pt idx="236">
                  <c:v>2.2214717325704091E-2</c:v>
                </c:pt>
                <c:pt idx="237">
                  <c:v>2.2324384314004412E-2</c:v>
                </c:pt>
                <c:pt idx="238">
                  <c:v>2.243405130230473E-2</c:v>
                </c:pt>
                <c:pt idx="239">
                  <c:v>2.2543188498391042E-2</c:v>
                </c:pt>
                <c:pt idx="240">
                  <c:v>2.2652325694477348E-2</c:v>
                </c:pt>
                <c:pt idx="241">
                  <c:v>2.2760933098349648E-2</c:v>
                </c:pt>
                <c:pt idx="242">
                  <c:v>2.2869540502221945E-2</c:v>
                </c:pt>
                <c:pt idx="243">
                  <c:v>2.2977618113880233E-2</c:v>
                </c:pt>
                <c:pt idx="244">
                  <c:v>2.308622551775253E-2</c:v>
                </c:pt>
                <c:pt idx="245">
                  <c:v>2.3193773337196806E-2</c:v>
                </c:pt>
                <c:pt idx="246">
                  <c:v>2.3301321156641082E-2</c:v>
                </c:pt>
                <c:pt idx="247">
                  <c:v>2.3408868976085358E-2</c:v>
                </c:pt>
                <c:pt idx="248">
                  <c:v>2.3515887003315621E-2</c:v>
                </c:pt>
                <c:pt idx="249">
                  <c:v>2.3622905030545885E-2</c:v>
                </c:pt>
                <c:pt idx="250">
                  <c:v>2.3729393265562143E-2</c:v>
                </c:pt>
                <c:pt idx="251">
                  <c:v>2.3835881500578398E-2</c:v>
                </c:pt>
                <c:pt idx="252">
                  <c:v>2.394183994338064E-2</c:v>
                </c:pt>
                <c:pt idx="253">
                  <c:v>2.4047268593968874E-2</c:v>
                </c:pt>
                <c:pt idx="254">
                  <c:v>2.4152697244557101E-2</c:v>
                </c:pt>
                <c:pt idx="255">
                  <c:v>2.4258125895145331E-2</c:v>
                </c:pt>
                <c:pt idx="256">
                  <c:v>2.4363024753519553E-2</c:v>
                </c:pt>
                <c:pt idx="257">
                  <c:v>2.4467923611893771E-2</c:v>
                </c:pt>
                <c:pt idx="258">
                  <c:v>2.4572292678053984E-2</c:v>
                </c:pt>
                <c:pt idx="259">
                  <c:v>2.4676131952000174E-2</c:v>
                </c:pt>
                <c:pt idx="260">
                  <c:v>2.4779971225946371E-2</c:v>
                </c:pt>
                <c:pt idx="261">
                  <c:v>2.4883810499892575E-2</c:v>
                </c:pt>
                <c:pt idx="262">
                  <c:v>2.498659018941075E-2</c:v>
                </c:pt>
                <c:pt idx="263">
                  <c:v>2.5089899671142932E-2</c:v>
                </c:pt>
                <c:pt idx="264">
                  <c:v>2.5192149568447092E-2</c:v>
                </c:pt>
                <c:pt idx="265">
                  <c:v>2.5294399465751263E-2</c:v>
                </c:pt>
                <c:pt idx="266">
                  <c:v>2.5396649363055423E-2</c:v>
                </c:pt>
                <c:pt idx="267">
                  <c:v>2.5498369468145581E-2</c:v>
                </c:pt>
                <c:pt idx="268">
                  <c:v>2.5599559781021717E-2</c:v>
                </c:pt>
                <c:pt idx="269">
                  <c:v>2.5700750093897856E-2</c:v>
                </c:pt>
                <c:pt idx="270">
                  <c:v>2.580141061455999E-2</c:v>
                </c:pt>
                <c:pt idx="271">
                  <c:v>2.5902071135222117E-2</c:v>
                </c:pt>
                <c:pt idx="272">
                  <c:v>2.6002201863670235E-2</c:v>
                </c:pt>
                <c:pt idx="273">
                  <c:v>2.6101802799904348E-2</c:v>
                </c:pt>
                <c:pt idx="274">
                  <c:v>2.6201403736138447E-2</c:v>
                </c:pt>
                <c:pt idx="275">
                  <c:v>2.6300474880158544E-2</c:v>
                </c:pt>
                <c:pt idx="276">
                  <c:v>2.6399016231964639E-2</c:v>
                </c:pt>
                <c:pt idx="277">
                  <c:v>2.6497557583770721E-2</c:v>
                </c:pt>
                <c:pt idx="278">
                  <c:v>2.6595569143362793E-2</c:v>
                </c:pt>
                <c:pt idx="279">
                  <c:v>2.6693050910740854E-2</c:v>
                </c:pt>
                <c:pt idx="280">
                  <c:v>2.6790532678118914E-2</c:v>
                </c:pt>
                <c:pt idx="281">
                  <c:v>2.6887484653282969E-2</c:v>
                </c:pt>
                <c:pt idx="282">
                  <c:v>2.6984436628447028E-2</c:v>
                </c:pt>
                <c:pt idx="283">
                  <c:v>2.7080858811397063E-2</c:v>
                </c:pt>
                <c:pt idx="284">
                  <c:v>2.7176751202133097E-2</c:v>
                </c:pt>
                <c:pt idx="285">
                  <c:v>2.7272113800655112E-2</c:v>
                </c:pt>
                <c:pt idx="286">
                  <c:v>2.7367476399177131E-2</c:v>
                </c:pt>
                <c:pt idx="287">
                  <c:v>2.746230920548514E-2</c:v>
                </c:pt>
                <c:pt idx="288">
                  <c:v>2.7556612219579137E-2</c:v>
                </c:pt>
                <c:pt idx="289">
                  <c:v>2.7650915233673124E-2</c:v>
                </c:pt>
                <c:pt idx="290">
                  <c:v>2.7744688455553109E-2</c:v>
                </c:pt>
                <c:pt idx="291">
                  <c:v>2.7837931885219085E-2</c:v>
                </c:pt>
                <c:pt idx="292">
                  <c:v>2.7931175314885058E-2</c:v>
                </c:pt>
                <c:pt idx="293">
                  <c:v>2.8023359160123013E-2</c:v>
                </c:pt>
                <c:pt idx="294">
                  <c:v>2.8115543005360958E-2</c:v>
                </c:pt>
                <c:pt idx="295">
                  <c:v>2.820772685059891E-2</c:v>
                </c:pt>
                <c:pt idx="296">
                  <c:v>2.8298851111408837E-2</c:v>
                </c:pt>
                <c:pt idx="297">
                  <c:v>2.8389975372218771E-2</c:v>
                </c:pt>
                <c:pt idx="298">
                  <c:v>2.8480569840814682E-2</c:v>
                </c:pt>
                <c:pt idx="299">
                  <c:v>2.8571164309410601E-2</c:v>
                </c:pt>
                <c:pt idx="300">
                  <c:v>2.8660699193578498E-2</c:v>
                </c:pt>
                <c:pt idx="301">
                  <c:v>2.8750234077746396E-2</c:v>
                </c:pt>
                <c:pt idx="302">
                  <c:v>2.883923916970027E-2</c:v>
                </c:pt>
                <c:pt idx="303">
                  <c:v>2.892771446944014E-2</c:v>
                </c:pt>
                <c:pt idx="304">
                  <c:v>2.9016189769180023E-2</c:v>
                </c:pt>
                <c:pt idx="305">
                  <c:v>2.9103605484491868E-2</c:v>
                </c:pt>
                <c:pt idx="306">
                  <c:v>2.9191021199803716E-2</c:v>
                </c:pt>
                <c:pt idx="307">
                  <c:v>2.9277907122901559E-2</c:v>
                </c:pt>
                <c:pt idx="308">
                  <c:v>2.9364793045999395E-2</c:v>
                </c:pt>
                <c:pt idx="309">
                  <c:v>2.9450619384669207E-2</c:v>
                </c:pt>
                <c:pt idx="310">
                  <c:v>2.9536445723339026E-2</c:v>
                </c:pt>
                <c:pt idx="311">
                  <c:v>2.9621742269794832E-2</c:v>
                </c:pt>
                <c:pt idx="312">
                  <c:v>2.9706509024036626E-2</c:v>
                </c:pt>
                <c:pt idx="313">
                  <c:v>2.9790745986064401E-2</c:v>
                </c:pt>
                <c:pt idx="314">
                  <c:v>2.9874982948092193E-2</c:v>
                </c:pt>
                <c:pt idx="315">
                  <c:v>2.9958160325691954E-2</c:v>
                </c:pt>
                <c:pt idx="316">
                  <c:v>3.0041337703291704E-2</c:v>
                </c:pt>
                <c:pt idx="317">
                  <c:v>3.0123985288677459E-2</c:v>
                </c:pt>
                <c:pt idx="318">
                  <c:v>3.0206103081849196E-2</c:v>
                </c:pt>
                <c:pt idx="319">
                  <c:v>3.0287691082806923E-2</c:v>
                </c:pt>
                <c:pt idx="320">
                  <c:v>3.036927908376465E-2</c:v>
                </c:pt>
                <c:pt idx="321">
                  <c:v>3.0449807500294353E-2</c:v>
                </c:pt>
                <c:pt idx="322">
                  <c:v>3.0530335916824063E-2</c:v>
                </c:pt>
                <c:pt idx="323">
                  <c:v>3.0610334541139754E-2</c:v>
                </c:pt>
                <c:pt idx="324">
                  <c:v>3.0689803373241432E-2</c:v>
                </c:pt>
                <c:pt idx="325">
                  <c:v>3.0768742413129106E-2</c:v>
                </c:pt>
                <c:pt idx="326">
                  <c:v>3.0847151660802763E-2</c:v>
                </c:pt>
                <c:pt idx="327">
                  <c:v>3.0925031116262412E-2</c:v>
                </c:pt>
                <c:pt idx="328">
                  <c:v>3.1002380779508048E-2</c:v>
                </c:pt>
                <c:pt idx="329">
                  <c:v>3.1079730442753684E-2</c:v>
                </c:pt>
                <c:pt idx="330">
                  <c:v>3.1156550313785308E-2</c:v>
                </c:pt>
                <c:pt idx="331">
                  <c:v>3.1232310600388908E-2</c:v>
                </c:pt>
                <c:pt idx="332">
                  <c:v>3.1308070886992515E-2</c:v>
                </c:pt>
                <c:pt idx="333">
                  <c:v>3.1383301381382109E-2</c:v>
                </c:pt>
                <c:pt idx="334">
                  <c:v>3.145800208355768E-2</c:v>
                </c:pt>
                <c:pt idx="335">
                  <c:v>3.153217299351925E-2</c:v>
                </c:pt>
                <c:pt idx="336">
                  <c:v>3.1605814111266818E-2</c:v>
                </c:pt>
                <c:pt idx="337">
                  <c:v>3.1678925436800363E-2</c:v>
                </c:pt>
                <c:pt idx="338">
                  <c:v>3.1751506970119907E-2</c:v>
                </c:pt>
                <c:pt idx="339">
                  <c:v>3.1824088503439436E-2</c:v>
                </c:pt>
                <c:pt idx="340">
                  <c:v>3.1895610452330948E-2</c:v>
                </c:pt>
                <c:pt idx="341">
                  <c:v>3.1966602609008452E-2</c:v>
                </c:pt>
                <c:pt idx="342">
                  <c:v>3.2037594765685955E-2</c:v>
                </c:pt>
                <c:pt idx="343">
                  <c:v>3.2107527337935433E-2</c:v>
                </c:pt>
                <c:pt idx="344">
                  <c:v>3.2177459910184912E-2</c:v>
                </c:pt>
                <c:pt idx="345">
                  <c:v>3.2246332898006373E-2</c:v>
                </c:pt>
                <c:pt idx="346">
                  <c:v>3.2315205885827834E-2</c:v>
                </c:pt>
                <c:pt idx="347">
                  <c:v>3.2383549081435273E-2</c:v>
                </c:pt>
                <c:pt idx="348">
                  <c:v>3.2450832692614701E-2</c:v>
                </c:pt>
                <c:pt idx="349">
                  <c:v>3.2518116303794115E-2</c:v>
                </c:pt>
                <c:pt idx="350">
                  <c:v>3.2584870122759534E-2</c:v>
                </c:pt>
                <c:pt idx="351">
                  <c:v>3.2650564357296928E-2</c:v>
                </c:pt>
                <c:pt idx="352">
                  <c:v>3.2716258591834316E-2</c:v>
                </c:pt>
                <c:pt idx="353">
                  <c:v>3.2781423034157688E-2</c:v>
                </c:pt>
                <c:pt idx="354">
                  <c:v>3.2845527892053049E-2</c:v>
                </c:pt>
                <c:pt idx="355">
                  <c:v>3.290963274994841E-2</c:v>
                </c:pt>
                <c:pt idx="356">
                  <c:v>3.2973207815629756E-2</c:v>
                </c:pt>
                <c:pt idx="357">
                  <c:v>3.3035723296883077E-2</c:v>
                </c:pt>
                <c:pt idx="358">
                  <c:v>3.3098238778136398E-2</c:v>
                </c:pt>
                <c:pt idx="359">
                  <c:v>3.316022446717571E-2</c:v>
                </c:pt>
                <c:pt idx="360">
                  <c:v>3.3221150571786998E-2</c:v>
                </c:pt>
                <c:pt idx="361">
                  <c:v>3.3282076676398292E-2</c:v>
                </c:pt>
                <c:pt idx="362">
                  <c:v>3.3341943196581549E-2</c:v>
                </c:pt>
                <c:pt idx="363">
                  <c:v>3.3401809716764819E-2</c:v>
                </c:pt>
                <c:pt idx="364">
                  <c:v>3.3460616652520064E-2</c:v>
                </c:pt>
                <c:pt idx="365">
                  <c:v>3.3518893796061301E-2</c:v>
                </c:pt>
                <c:pt idx="366">
                  <c:v>3.3577170939602531E-2</c:v>
                </c:pt>
                <c:pt idx="367">
                  <c:v>3.3634388498715743E-2</c:v>
                </c:pt>
                <c:pt idx="368">
                  <c:v>3.3691076265614947E-2</c:v>
                </c:pt>
                <c:pt idx="369">
                  <c:v>3.3747234240300128E-2</c:v>
                </c:pt>
                <c:pt idx="370">
                  <c:v>3.3802862422771307E-2</c:v>
                </c:pt>
                <c:pt idx="371">
                  <c:v>3.3857960813028477E-2</c:v>
                </c:pt>
                <c:pt idx="372">
                  <c:v>3.3912529411071639E-2</c:v>
                </c:pt>
                <c:pt idx="373">
                  <c:v>3.3966568216900771E-2</c:v>
                </c:pt>
                <c:pt idx="374">
                  <c:v>3.4020077230515908E-2</c:v>
                </c:pt>
                <c:pt idx="375">
                  <c:v>3.4072526659703013E-2</c:v>
                </c:pt>
                <c:pt idx="376">
                  <c:v>3.4124976088890133E-2</c:v>
                </c:pt>
                <c:pt idx="377">
                  <c:v>3.4176365933649214E-2</c:v>
                </c:pt>
                <c:pt idx="378">
                  <c:v>3.4227755778408302E-2</c:v>
                </c:pt>
                <c:pt idx="379">
                  <c:v>3.4278086038739358E-2</c:v>
                </c:pt>
                <c:pt idx="380">
                  <c:v>3.432788650685642E-2</c:v>
                </c:pt>
                <c:pt idx="381">
                  <c:v>3.4377157182759466E-2</c:v>
                </c:pt>
                <c:pt idx="382">
                  <c:v>3.4425898066448496E-2</c:v>
                </c:pt>
                <c:pt idx="383">
                  <c:v>3.447410915792351E-2</c:v>
                </c:pt>
                <c:pt idx="384">
                  <c:v>3.4521260664970507E-2</c:v>
                </c:pt>
                <c:pt idx="385">
                  <c:v>3.4568412172017511E-2</c:v>
                </c:pt>
                <c:pt idx="386">
                  <c:v>3.4614504094636483E-2</c:v>
                </c:pt>
                <c:pt idx="387">
                  <c:v>3.4660066225041454E-2</c:v>
                </c:pt>
                <c:pt idx="388">
                  <c:v>3.4705098563232402E-2</c:v>
                </c:pt>
                <c:pt idx="389">
                  <c:v>3.4749601109209341E-2</c:v>
                </c:pt>
                <c:pt idx="390">
                  <c:v>3.4793573862972271E-2</c:v>
                </c:pt>
                <c:pt idx="391">
                  <c:v>3.4837016824521193E-2</c:v>
                </c:pt>
                <c:pt idx="392">
                  <c:v>3.4879400201642083E-2</c:v>
                </c:pt>
                <c:pt idx="393">
                  <c:v>3.4921253786548978E-2</c:v>
                </c:pt>
                <c:pt idx="394">
                  <c:v>3.4962577579241857E-2</c:v>
                </c:pt>
                <c:pt idx="395">
                  <c:v>3.5003371579720714E-2</c:v>
                </c:pt>
                <c:pt idx="396">
                  <c:v>3.5043635787985569E-2</c:v>
                </c:pt>
                <c:pt idx="397">
                  <c:v>3.5083370204036408E-2</c:v>
                </c:pt>
                <c:pt idx="398">
                  <c:v>3.5122045035659223E-2</c:v>
                </c:pt>
                <c:pt idx="399">
                  <c:v>3.5160190075068036E-2</c:v>
                </c:pt>
                <c:pt idx="400">
                  <c:v>3.5197805322262826E-2</c:v>
                </c:pt>
                <c:pt idx="401">
                  <c:v>3.5234890777243615E-2</c:v>
                </c:pt>
                <c:pt idx="402">
                  <c:v>3.5271446440010387E-2</c:v>
                </c:pt>
                <c:pt idx="403">
                  <c:v>3.5306942518349128E-2</c:v>
                </c:pt>
                <c:pt idx="404">
                  <c:v>3.5341908804473875E-2</c:v>
                </c:pt>
                <c:pt idx="405">
                  <c:v>3.5376345298384605E-2</c:v>
                </c:pt>
                <c:pt idx="406">
                  <c:v>3.541025200008132E-2</c:v>
                </c:pt>
                <c:pt idx="407">
                  <c:v>3.544309911735001E-2</c:v>
                </c:pt>
                <c:pt idx="408">
                  <c:v>3.5475416442404699E-2</c:v>
                </c:pt>
                <c:pt idx="409">
                  <c:v>3.5507203975245372E-2</c:v>
                </c:pt>
                <c:pt idx="410">
                  <c:v>3.5538461715872036E-2</c:v>
                </c:pt>
                <c:pt idx="411">
                  <c:v>3.5568659872070675E-2</c:v>
                </c:pt>
                <c:pt idx="412">
                  <c:v>3.5598328236055306E-2</c:v>
                </c:pt>
                <c:pt idx="413">
                  <c:v>3.5627466807825921E-2</c:v>
                </c:pt>
                <c:pt idx="414">
                  <c:v>3.565607558738252E-2</c:v>
                </c:pt>
                <c:pt idx="415">
                  <c:v>3.5683624782511109E-2</c:v>
                </c:pt>
                <c:pt idx="416">
                  <c:v>3.5710644185425681E-2</c:v>
                </c:pt>
                <c:pt idx="417">
                  <c:v>3.5737133796126232E-2</c:v>
                </c:pt>
                <c:pt idx="418">
                  <c:v>3.576309361461278E-2</c:v>
                </c:pt>
                <c:pt idx="419">
                  <c:v>3.5787993848671318E-2</c:v>
                </c:pt>
                <c:pt idx="420">
                  <c:v>3.5812364290515826E-2</c:v>
                </c:pt>
                <c:pt idx="421">
                  <c:v>3.5835675147932317E-2</c:v>
                </c:pt>
                <c:pt idx="422">
                  <c:v>3.5858986005348828E-2</c:v>
                </c:pt>
                <c:pt idx="423">
                  <c:v>3.5880707486123285E-2</c:v>
                </c:pt>
                <c:pt idx="424">
                  <c:v>3.5902428966897743E-2</c:v>
                </c:pt>
                <c:pt idx="425">
                  <c:v>3.5923090863244168E-2</c:v>
                </c:pt>
                <c:pt idx="426">
                  <c:v>3.5943222967376599E-2</c:v>
                </c:pt>
                <c:pt idx="427">
                  <c:v>3.5962825279295015E-2</c:v>
                </c:pt>
                <c:pt idx="428">
                  <c:v>3.5981368006785412E-2</c:v>
                </c:pt>
                <c:pt idx="429">
                  <c:v>3.5998851149847778E-2</c:v>
                </c:pt>
                <c:pt idx="430">
                  <c:v>3.6016334292910145E-2</c:v>
                </c:pt>
                <c:pt idx="431">
                  <c:v>3.6032757851544507E-2</c:v>
                </c:pt>
                <c:pt idx="432">
                  <c:v>3.6048121825750817E-2</c:v>
                </c:pt>
                <c:pt idx="433">
                  <c:v>3.6063485799957148E-2</c:v>
                </c:pt>
                <c:pt idx="434">
                  <c:v>3.6077260397521439E-2</c:v>
                </c:pt>
                <c:pt idx="435">
                  <c:v>3.609103499508573E-2</c:v>
                </c:pt>
                <c:pt idx="436">
                  <c:v>3.6103750008222003E-2</c:v>
                </c:pt>
                <c:pt idx="437">
                  <c:v>3.6115405436930245E-2</c:v>
                </c:pt>
                <c:pt idx="438">
                  <c:v>3.6126531073424478E-2</c:v>
                </c:pt>
                <c:pt idx="439">
                  <c:v>3.6137126917704709E-2</c:v>
                </c:pt>
                <c:pt idx="440">
                  <c:v>3.6146663177556902E-2</c:v>
                </c:pt>
                <c:pt idx="441">
                  <c:v>3.6155139852981084E-2</c:v>
                </c:pt>
                <c:pt idx="442">
                  <c:v>3.6163086736191251E-2</c:v>
                </c:pt>
                <c:pt idx="443">
                  <c:v>3.6170503827187415E-2</c:v>
                </c:pt>
                <c:pt idx="444">
                  <c:v>3.6176861333755542E-2</c:v>
                </c:pt>
                <c:pt idx="445">
                  <c:v>3.6182159255895657E-2</c:v>
                </c:pt>
                <c:pt idx="446">
                  <c:v>3.6186927385821764E-2</c:v>
                </c:pt>
                <c:pt idx="447">
                  <c:v>3.6191165723533855E-2</c:v>
                </c:pt>
                <c:pt idx="448">
                  <c:v>3.6194344476817915E-2</c:v>
                </c:pt>
                <c:pt idx="449">
                  <c:v>3.6196463645673964E-2</c:v>
                </c:pt>
                <c:pt idx="450">
                  <c:v>3.6197523230101981E-2</c:v>
                </c:pt>
                <c:pt idx="451">
                  <c:v>3.6198582814530013E-2</c:v>
                </c:pt>
                <c:pt idx="452">
                  <c:v>3.619805302231599E-2</c:v>
                </c:pt>
                <c:pt idx="453">
                  <c:v>3.6196993437887973E-2</c:v>
                </c:pt>
                <c:pt idx="454">
                  <c:v>3.6194874269031924E-2</c:v>
                </c:pt>
                <c:pt idx="455">
                  <c:v>3.6192225307961873E-2</c:v>
                </c:pt>
                <c:pt idx="456">
                  <c:v>3.6187986970249782E-2</c:v>
                </c:pt>
                <c:pt idx="457">
                  <c:v>3.6183748632537698E-2</c:v>
                </c:pt>
                <c:pt idx="458">
                  <c:v>3.6177920918183573E-2</c:v>
                </c:pt>
                <c:pt idx="459">
                  <c:v>3.6171563411615433E-2</c:v>
                </c:pt>
                <c:pt idx="460">
                  <c:v>3.6164146320619275E-2</c:v>
                </c:pt>
                <c:pt idx="461">
                  <c:v>3.6155669645195093E-2</c:v>
                </c:pt>
                <c:pt idx="462">
                  <c:v>3.6146663177556902E-2</c:v>
                </c:pt>
                <c:pt idx="463">
                  <c:v>3.6136597125490701E-2</c:v>
                </c:pt>
                <c:pt idx="464">
                  <c:v>3.6125471488996461E-2</c:v>
                </c:pt>
                <c:pt idx="465">
                  <c:v>3.6113286268074189E-2</c:v>
                </c:pt>
                <c:pt idx="466">
                  <c:v>3.6100041462723914E-2</c:v>
                </c:pt>
                <c:pt idx="467">
                  <c:v>3.6086266865159623E-2</c:v>
                </c:pt>
                <c:pt idx="468">
                  <c:v>3.6070902890953306E-2</c:v>
                </c:pt>
                <c:pt idx="469">
                  <c:v>3.6055009124532966E-2</c:v>
                </c:pt>
                <c:pt idx="470">
                  <c:v>3.6038055773684602E-2</c:v>
                </c:pt>
                <c:pt idx="471">
                  <c:v>3.6019513046194218E-2</c:v>
                </c:pt>
                <c:pt idx="472">
                  <c:v>3.6000440526489812E-2</c:v>
                </c:pt>
                <c:pt idx="473">
                  <c:v>3.5979778630143372E-2</c:v>
                </c:pt>
                <c:pt idx="474">
                  <c:v>3.595699756494089E-2</c:v>
                </c:pt>
                <c:pt idx="475">
                  <c:v>3.5932627123096375E-2</c:v>
                </c:pt>
                <c:pt idx="476">
                  <c:v>3.5904018343539776E-2</c:v>
                </c:pt>
                <c:pt idx="477">
                  <c:v>3.5869052057415023E-2</c:v>
                </c:pt>
                <c:pt idx="478">
                  <c:v>3.5821900550368033E-2</c:v>
                </c:pt>
                <c:pt idx="479">
                  <c:v>3.575249777033257E-2</c:v>
                </c:pt>
                <c:pt idx="480">
                  <c:v>3.5639122236534169E-2</c:v>
                </c:pt>
                <c:pt idx="481">
                  <c:v>3.5439390571851949E-2</c:v>
                </c:pt>
                <c:pt idx="482">
                  <c:v>3.5066416853188044E-2</c:v>
                </c:pt>
                <c:pt idx="483">
                  <c:v>3.4350137779844893E-2</c:v>
                </c:pt>
                <c:pt idx="484">
                  <c:v>3.3648163096280041E-2</c:v>
                </c:pt>
                <c:pt idx="485">
                  <c:v>3.2961022594707498E-2</c:v>
                </c:pt>
                <c:pt idx="486">
                  <c:v>3.2287656690699246E-2</c:v>
                </c:pt>
                <c:pt idx="487">
                  <c:v>3.1628065384255284E-2</c:v>
                </c:pt>
                <c:pt idx="488">
                  <c:v>3.0981718883161615E-2</c:v>
                </c:pt>
                <c:pt idx="489">
                  <c:v>3.034914697963223E-2</c:v>
                </c:pt>
                <c:pt idx="490">
                  <c:v>2.9729290089239111E-2</c:v>
                </c:pt>
                <c:pt idx="491">
                  <c:v>2.9123207796410283E-2</c:v>
                </c:pt>
                <c:pt idx="492">
                  <c:v>2.8530370308931734E-2</c:v>
                </c:pt>
                <c:pt idx="493">
                  <c:v>2.7951837211231498E-2</c:v>
                </c:pt>
                <c:pt idx="494">
                  <c:v>2.73897276721656E-2</c:v>
                </c:pt>
                <c:pt idx="495">
                  <c:v>2.6849869406088172E-2</c:v>
                </c:pt>
                <c:pt idx="496">
                  <c:v>2.6340739088423406E-2</c:v>
                </c:pt>
                <c:pt idx="497">
                  <c:v>2.5884587992159754E-2</c:v>
                </c:pt>
                <c:pt idx="498">
                  <c:v>2.5522210117776084E-2</c:v>
                </c:pt>
                <c:pt idx="499">
                  <c:v>2.5341550972798263E-2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563328"/>
        <c:axId val="28569600"/>
      </c:scatterChart>
      <c:valAx>
        <c:axId val="28563328"/>
        <c:scaling>
          <c:orientation val="minMax"/>
          <c:max val="53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Distance (ft)</a:t>
                </a:r>
              </a:p>
            </c:rich>
          </c:tx>
          <c:layout>
            <c:manualLayout>
              <c:xMode val="edge"/>
              <c:yMode val="edge"/>
              <c:x val="0.45126353790613716"/>
              <c:y val="0.9046255540800471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8569600"/>
        <c:crosses val="autoZero"/>
        <c:crossBetween val="midCat"/>
      </c:valAx>
      <c:valAx>
        <c:axId val="28569600"/>
        <c:scaling>
          <c:orientation val="minMax"/>
          <c:max val="0.3"/>
        </c:scaling>
        <c:delete val="0"/>
        <c:axPos val="l"/>
        <c:title>
          <c:tx>
            <c:rich>
              <a:bodyPr/>
              <a:lstStyle/>
              <a:p>
                <a:pPr>
                  <a:defRPr sz="12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Deposit </a:t>
                </a:r>
                <a:r>
                  <a:rPr lang="en-US" dirty="0" smtClean="0"/>
                  <a:t>thickness </a:t>
                </a:r>
                <a:r>
                  <a:rPr lang="en-US" dirty="0"/>
                  <a:t>(in)</a:t>
                </a:r>
              </a:p>
            </c:rich>
          </c:tx>
          <c:layout>
            <c:manualLayout>
              <c:xMode val="edge"/>
              <c:yMode val="edge"/>
              <c:x val="9.0252707581227436E-3"/>
              <c:y val="0.1763008268334916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8563328"/>
        <c:crosses val="autoZero"/>
        <c:crossBetween val="midCat"/>
        <c:majorUnit val="0.1"/>
      </c:valAx>
      <c:spPr>
        <a:solidFill>
          <a:srgbClr val="FFFFFF"/>
        </a:solidFill>
        <a:ln w="254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54632972322503"/>
          <c:y val="9.6431960428023419E-2"/>
          <c:w val="0.2292418772563177"/>
          <c:h val="0.2369945541040379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85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54A7C-260D-4A79-9E97-38871806D61E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9DFE5-873E-4197-AF43-4F0D1562A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42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B6B04F9-ECBA-465D-8D3E-2533CA46F157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32F1F13-1ABB-4BF4-849C-AF8DD33D2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36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F1F13-1ABB-4BF4-849C-AF8DD33D2C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79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40F62-E2AC-429B-863E-077B0559F1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74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40F62-E2AC-429B-863E-077B0559F1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74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40F62-E2AC-429B-863E-077B0559F1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74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F1F13-1ABB-4BF4-849C-AF8DD33D2CF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9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F1F13-1ABB-4BF4-849C-AF8DD33D2CF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52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62" indent="-285716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65" indent="-22857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011" indent="-22857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157" indent="-22857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303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448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594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741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44425381-3746-4DDA-BA34-D882A8B7DE6E}" type="slidenum">
              <a:rPr lang="en-US"/>
              <a:pPr eaLnBrk="1" hangingPunct="1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F1F13-1ABB-4BF4-849C-AF8DD33D2C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12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40F62-E2AC-429B-863E-077B0559F1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748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40F62-E2AC-429B-863E-077B0559F1C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748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40F62-E2AC-429B-863E-077B0559F1C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74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F1F13-1ABB-4BF4-849C-AF8DD33D2C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78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62" indent="-285716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65" indent="-22857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011" indent="-22857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157" indent="-22857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303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448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594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741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0DE29D55-C802-43DA-BE30-FF4BDC371536}" type="slidenum">
              <a:rPr lang="en-US"/>
              <a:pPr eaLnBrk="1" hangingPunct="1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62" indent="-285716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65" indent="-22857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011" indent="-22857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157" indent="-22857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303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448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594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741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850060C3-4F17-4FB1-B786-4D8112E304A5}" type="slidenum">
              <a:rPr lang="en-US"/>
              <a:pPr eaLnBrk="1" hangingPunct="1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62" indent="-285716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65" indent="-22857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011" indent="-22857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157" indent="-22857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303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448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594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741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7621FE7-B93A-4669-BAB1-BBB7E33142AE}" type="slidenum">
              <a:rPr lang="en-US"/>
              <a:pPr eaLnBrk="1" hangingPunct="1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F1F13-1ABB-4BF4-849C-AF8DD33D2CF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259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62" indent="-285716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65" indent="-22857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011" indent="-22857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157" indent="-22857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303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448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594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741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BF2BC627-CB38-4967-8452-35431304A5FB}" type="slidenum">
              <a:rPr lang="en-US"/>
              <a:pPr eaLnBrk="1" hangingPunct="1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40F62-E2AC-429B-863E-077B0559F1C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92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40F62-E2AC-429B-863E-077B0559F1C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160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F1F13-1ABB-4BF4-849C-AF8DD33D2C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69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F1F13-1ABB-4BF4-849C-AF8DD33D2C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25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31753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62" indent="-285716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65" indent="-22857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011" indent="-22857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157" indent="-22857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303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448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594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741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02100E70-2411-4440-8E38-DA833DAE2403}" type="slidenum">
              <a:rPr lang="en-US"/>
              <a:pPr eaLnBrk="1" hangingPunct="1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62" indent="-285716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65" indent="-22857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011" indent="-22857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157" indent="-22857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303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448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594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741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56A58103-8565-4F29-8C46-A6D3557161BA}" type="slidenum">
              <a:rPr lang="en-US"/>
              <a:pPr eaLnBrk="1" hangingPunct="1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62" indent="-285716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65" indent="-22857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011" indent="-22857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157" indent="-22857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303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448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594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741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CBF6D1D4-D203-45F4-8457-8491FC8240B1}" type="slidenum">
              <a:rPr lang="en-US"/>
              <a:pPr eaLnBrk="1" hangingPunct="1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62" indent="-285716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65" indent="-22857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011" indent="-22857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157" indent="-22857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303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448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594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741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76897E57-F1F6-4774-B88B-1D1BD7B789B7}" type="slidenum">
              <a:rPr lang="en-US"/>
              <a:pPr eaLnBrk="1" hangingPunct="1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862" indent="-285716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2865" indent="-22857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011" indent="-22857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157" indent="-22857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303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448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8594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5741" indent="-2285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0DE29D55-C802-43DA-BE30-FF4BDC371536}" type="slidenum">
              <a:rPr lang="en-US"/>
              <a:pPr eaLnBrk="1" hangingPunct="1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RicePP-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"/>
            <a:ext cx="822960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RicePP-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b="84765"/>
          <a:stretch/>
        </p:blipFill>
        <p:spPr bwMode="auto">
          <a:xfrm>
            <a:off x="0" y="961900"/>
            <a:ext cx="9145588" cy="8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"/>
            <a:ext cx="822960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RicePP-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b="84765"/>
          <a:stretch/>
        </p:blipFill>
        <p:spPr bwMode="auto">
          <a:xfrm>
            <a:off x="0" y="961900"/>
            <a:ext cx="9145588" cy="8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RicePP-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b="84765"/>
          <a:stretch/>
        </p:blipFill>
        <p:spPr bwMode="auto">
          <a:xfrm>
            <a:off x="0" y="961900"/>
            <a:ext cx="9145588" cy="8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"/>
            <a:ext cx="8229600" cy="100584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RicePP-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b="84765"/>
          <a:stretch/>
        </p:blipFill>
        <p:spPr bwMode="auto">
          <a:xfrm>
            <a:off x="0" y="961900"/>
            <a:ext cx="9145588" cy="8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"/>
            <a:ext cx="8229600" cy="10058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RicePP-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b="84765"/>
          <a:stretch/>
        </p:blipFill>
        <p:spPr bwMode="auto">
          <a:xfrm>
            <a:off x="0" y="961900"/>
            <a:ext cx="9145588" cy="8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"/>
            <a:ext cx="8229600" cy="10058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 descr="RicePP-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b="84765"/>
          <a:stretch/>
        </p:blipFill>
        <p:spPr bwMode="auto">
          <a:xfrm>
            <a:off x="0" y="961900"/>
            <a:ext cx="9145588" cy="8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RicePP-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3" b="84765"/>
          <a:stretch/>
        </p:blipFill>
        <p:spPr bwMode="auto">
          <a:xfrm>
            <a:off x="0" y="961900"/>
            <a:ext cx="9145588" cy="8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3.x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jpeg"/><Relationship Id="rId7" Type="http://schemas.openxmlformats.org/officeDocument/2006/relationships/hyperlink" Target="http://www.vlxe.com/Default.aspx" TargetMode="External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3.jpeg"/><Relationship Id="rId5" Type="http://schemas.openxmlformats.org/officeDocument/2006/relationships/image" Target="../media/image28.jpeg"/><Relationship Id="rId10" Type="http://schemas.openxmlformats.org/officeDocument/2006/relationships/image" Target="../media/image32.jpeg"/><Relationship Id="rId4" Type="http://schemas.openxmlformats.org/officeDocument/2006/relationships/image" Target="../media/image27.jpeg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mctechnologies.com/upload/parrifin.jpg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5.emf"/><Relationship Id="rId10" Type="http://schemas.openxmlformats.org/officeDocument/2006/relationships/image" Target="../media/image9.emf"/><Relationship Id="rId4" Type="http://schemas.openxmlformats.org/officeDocument/2006/relationships/image" Target="../media/image4.jpeg"/><Relationship Id="rId9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0"/>
            <a:ext cx="8153400" cy="19240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40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Application of Asphaltene Deposition Tool (ADEPT) Simulator to Field Cases</a:t>
            </a:r>
          </a:p>
        </p:txBody>
      </p:sp>
      <p:pic>
        <p:nvPicPr>
          <p:cNvPr id="4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0"/>
            <a:ext cx="15176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04800" y="3798888"/>
            <a:ext cx="8439150" cy="1382712"/>
          </a:xfrm>
        </p:spPr>
        <p:txBody>
          <a:bodyPr>
            <a:normAutofit/>
          </a:bodyPr>
          <a:lstStyle/>
          <a:p>
            <a:pPr marR="0" algn="ctr" eaLnBrk="1" hangingPunct="1"/>
            <a:r>
              <a:rPr lang="en-US" sz="30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Yi Chen, </a:t>
            </a:r>
            <a:r>
              <a:rPr lang="en-US" sz="3000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Anju</a:t>
            </a:r>
            <a:r>
              <a:rPr lang="en-US" sz="30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Kurup</a:t>
            </a:r>
            <a:r>
              <a:rPr lang="en-US" sz="30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Walter Chapman</a:t>
            </a:r>
          </a:p>
          <a:p>
            <a:pPr marR="0" algn="ctr" eaLnBrk="1" hangingPunct="1"/>
            <a:endParaRPr lang="en-US" sz="3000" b="1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5791200"/>
            <a:ext cx="8115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Houston,  April 29 </a:t>
            </a:r>
            <a:r>
              <a:rPr lang="en-US" sz="24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2013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27000" y="4692650"/>
            <a:ext cx="8858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latin typeface="Bookman Old Style" pitchFamily="18" charset="0"/>
              </a:rPr>
              <a:t>Department of Chemical &amp; </a:t>
            </a:r>
            <a:r>
              <a:rPr lang="en-US" sz="1600" b="1" dirty="0" err="1">
                <a:latin typeface="Bookman Old Style" pitchFamily="18" charset="0"/>
              </a:rPr>
              <a:t>Biomolecular</a:t>
            </a:r>
            <a:r>
              <a:rPr lang="en-US" sz="1600" b="1" dirty="0">
                <a:latin typeface="Bookman Old Style" pitchFamily="18" charset="0"/>
              </a:rPr>
              <a:t> Engineering, Rice University</a:t>
            </a:r>
          </a:p>
        </p:txBody>
      </p:sp>
    </p:spTree>
    <p:extLst>
      <p:ext uri="{BB962C8B-B14F-4D97-AF65-F5344CB8AC3E}">
        <p14:creationId xmlns:p14="http://schemas.microsoft.com/office/powerpoint/2010/main" val="451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9555-777C-43C2-BD6D-3E63F4078183}" type="slidenum">
              <a:rPr lang="en-US" b="1" smtClean="0">
                <a:solidFill>
                  <a:schemeClr val="tx1"/>
                </a:solidFill>
              </a:rPr>
              <a:t>10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15696" y="1752600"/>
            <a:ext cx="7918704" cy="381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457200" lvl="1" indent="-457200" algn="just">
              <a:buFont typeface="Wingdings" pitchFamily="2" charset="2"/>
              <a:buChar char="Ø"/>
            </a:pPr>
            <a:r>
              <a:rPr lang="en-US" sz="2900" i="0" spc="-50" dirty="0" smtClean="0">
                <a:solidFill>
                  <a:schemeClr val="tx1"/>
                </a:solidFill>
                <a:cs typeface="Franklin Gothic Book"/>
              </a:rPr>
              <a:t>Wellbore pressure loss is approximately </a:t>
            </a:r>
            <a:r>
              <a:rPr lang="en-US" sz="2900" i="0" spc="-50" dirty="0" smtClean="0">
                <a:solidFill>
                  <a:srgbClr val="FF0000"/>
                </a:solidFill>
                <a:cs typeface="Franklin Gothic Book"/>
              </a:rPr>
              <a:t>10 psi per day </a:t>
            </a:r>
            <a:r>
              <a:rPr lang="en-US" sz="2900" spc="-50" dirty="0" smtClean="0">
                <a:solidFill>
                  <a:schemeClr val="tx1"/>
                </a:solidFill>
                <a:cs typeface="Franklin Gothic Book"/>
              </a:rPr>
              <a:t>in the first several weeks after wellbore wash;</a:t>
            </a:r>
          </a:p>
          <a:p>
            <a:pPr marL="457200" lvl="1" indent="-457200" algn="just">
              <a:buFont typeface="Wingdings" pitchFamily="2" charset="2"/>
              <a:buChar char="Ø"/>
            </a:pPr>
            <a:endParaRPr lang="en-US" sz="2900" i="0" spc="-50" dirty="0" smtClean="0">
              <a:solidFill>
                <a:schemeClr val="tx1"/>
              </a:solidFill>
              <a:cs typeface="Franklin Gothic Book"/>
            </a:endParaRPr>
          </a:p>
          <a:p>
            <a:pPr marL="457200" lvl="1" indent="-457200" algn="just">
              <a:buFont typeface="Wingdings" pitchFamily="2" charset="2"/>
              <a:buChar char="Ø"/>
            </a:pPr>
            <a:r>
              <a:rPr lang="en-US" sz="2900" spc="-50" dirty="0" smtClean="0">
                <a:solidFill>
                  <a:schemeClr val="tx1"/>
                </a:solidFill>
                <a:cs typeface="Franklin Gothic Book"/>
              </a:rPr>
              <a:t> GOR </a:t>
            </a:r>
            <a:r>
              <a:rPr lang="en-US" sz="2900" spc="-50" dirty="0" smtClean="0">
                <a:solidFill>
                  <a:srgbClr val="FF0000"/>
                </a:solidFill>
                <a:cs typeface="Franklin Gothic Book"/>
              </a:rPr>
              <a:t>decreases</a:t>
            </a:r>
            <a:r>
              <a:rPr lang="en-US" sz="2900" spc="-50" dirty="0" smtClean="0">
                <a:solidFill>
                  <a:schemeClr val="tx1"/>
                </a:solidFill>
                <a:cs typeface="Franklin Gothic Book"/>
              </a:rPr>
              <a:t> 60 </a:t>
            </a:r>
            <a:r>
              <a:rPr lang="en-US" sz="2900" spc="-50" dirty="0" err="1" smtClean="0">
                <a:solidFill>
                  <a:schemeClr val="tx1"/>
                </a:solidFill>
                <a:cs typeface="Franklin Gothic Book"/>
              </a:rPr>
              <a:t>ScF</a:t>
            </a:r>
            <a:r>
              <a:rPr lang="en-US" sz="2900" spc="-50" dirty="0" smtClean="0">
                <a:solidFill>
                  <a:schemeClr val="tx1"/>
                </a:solidFill>
                <a:cs typeface="Franklin Gothic Book"/>
              </a:rPr>
              <a:t> / STB </a:t>
            </a:r>
            <a:r>
              <a:rPr lang="en-US" sz="2900" spc="-50" dirty="0">
                <a:solidFill>
                  <a:schemeClr val="tx1"/>
                </a:solidFill>
                <a:cs typeface="Franklin Gothic Book"/>
              </a:rPr>
              <a:t>over 4 </a:t>
            </a:r>
            <a:r>
              <a:rPr lang="en-US" sz="2900" spc="-50" dirty="0" smtClean="0">
                <a:solidFill>
                  <a:schemeClr val="tx1"/>
                </a:solidFill>
                <a:cs typeface="Franklin Gothic Book"/>
              </a:rPr>
              <a:t>months;</a:t>
            </a:r>
          </a:p>
          <a:p>
            <a:pPr marL="457200" lvl="1" indent="-457200" algn="just">
              <a:buFont typeface="Wingdings" pitchFamily="2" charset="2"/>
              <a:buChar char="Ø"/>
            </a:pPr>
            <a:endParaRPr lang="en-US" sz="2900" spc="-50" dirty="0" smtClean="0">
              <a:solidFill>
                <a:schemeClr val="tx1"/>
              </a:solidFill>
              <a:cs typeface="Franklin Gothic Book"/>
            </a:endParaRPr>
          </a:p>
          <a:p>
            <a:pPr marL="457200" lvl="1" indent="-457200" algn="just">
              <a:buFont typeface="Wingdings" pitchFamily="2" charset="2"/>
              <a:buChar char="Ø"/>
            </a:pPr>
            <a:r>
              <a:rPr lang="en-US" sz="2900" spc="-50" dirty="0">
                <a:solidFill>
                  <a:schemeClr val="tx1"/>
                </a:solidFill>
                <a:cs typeface="Franklin Gothic Book"/>
              </a:rPr>
              <a:t> </a:t>
            </a:r>
            <a:r>
              <a:rPr lang="en-US" sz="2900" spc="-50" dirty="0" smtClean="0">
                <a:solidFill>
                  <a:schemeClr val="tx1"/>
                </a:solidFill>
                <a:cs typeface="Franklin Gothic Book"/>
              </a:rPr>
              <a:t>GOR</a:t>
            </a:r>
            <a:r>
              <a:rPr lang="en-US" sz="2900" spc="-50" dirty="0" smtClean="0">
                <a:solidFill>
                  <a:srgbClr val="FF0000"/>
                </a:solidFill>
                <a:cs typeface="Franklin Gothic Book"/>
              </a:rPr>
              <a:t> increases </a:t>
            </a:r>
            <a:r>
              <a:rPr lang="en-US" sz="2900" spc="-50" dirty="0" smtClean="0">
                <a:solidFill>
                  <a:schemeClr val="tx1"/>
                </a:solidFill>
                <a:cs typeface="Franklin Gothic Book"/>
              </a:rPr>
              <a:t>with gas injection;</a:t>
            </a:r>
          </a:p>
          <a:p>
            <a:pPr marL="457200" lvl="1" indent="-457200" algn="just">
              <a:buFont typeface="Wingdings" pitchFamily="2" charset="2"/>
              <a:buChar char="Ø"/>
            </a:pPr>
            <a:endParaRPr lang="en-US" sz="2900" spc="-50" dirty="0">
              <a:solidFill>
                <a:schemeClr val="tx1"/>
              </a:solidFill>
              <a:cs typeface="Franklin Gothic Book"/>
            </a:endParaRPr>
          </a:p>
          <a:p>
            <a:pPr marL="457200" lvl="1" indent="-457200" algn="just">
              <a:buFont typeface="Wingdings" pitchFamily="2" charset="2"/>
              <a:buChar char="Ø"/>
            </a:pPr>
            <a:r>
              <a:rPr lang="en-US" sz="2900" spc="-50" dirty="0" smtClean="0">
                <a:solidFill>
                  <a:schemeClr val="tx1"/>
                </a:solidFill>
                <a:cs typeface="Franklin Gothic Book"/>
              </a:rPr>
              <a:t>GOR sensitivity analysis is needed.</a:t>
            </a:r>
            <a:endParaRPr lang="en-US" sz="2900" i="0" spc="-50" dirty="0" smtClean="0">
              <a:solidFill>
                <a:schemeClr val="tx1"/>
              </a:solidFill>
              <a:cs typeface="Franklin Gothic Book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15240"/>
            <a:ext cx="8229600" cy="100584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Deepwater</a:t>
            </a:r>
            <a:r>
              <a:rPr lang="en-US" dirty="0" smtClean="0"/>
              <a:t> Gulf of Mexico wellbore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4062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945815"/>
              </p:ext>
            </p:extLst>
          </p:nvPr>
        </p:nvGraphicFramePr>
        <p:xfrm>
          <a:off x="0" y="1752600"/>
          <a:ext cx="9067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9555-777C-43C2-BD6D-3E63F4078183}" type="slidenum">
              <a:rPr lang="en-US" b="1" smtClean="0">
                <a:solidFill>
                  <a:schemeClr val="tx1"/>
                </a:solidFill>
              </a:rPr>
              <a:t>11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>
          <a:xfrm rot="1772587" flipH="1" flipV="1">
            <a:off x="3065990" y="3694450"/>
            <a:ext cx="250518" cy="139025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-15240"/>
            <a:ext cx="8229600" cy="1005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Phase behavior prediction</a:t>
            </a:r>
            <a:r>
              <a:rPr lang="en-US" sz="3600" dirty="0" smtClean="0"/>
              <a:t>(wellbore)</a:t>
            </a:r>
            <a:endParaRPr lang="en-US" sz="36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609600"/>
          </a:xfrm>
        </p:spPr>
        <p:txBody>
          <a:bodyPr>
            <a:normAutofit fontScale="92500"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n-US" b="1" dirty="0" smtClean="0"/>
              <a:t>PC-SAFT </a:t>
            </a:r>
            <a:r>
              <a:rPr lang="en-US" b="1" dirty="0" err="1" smtClean="0"/>
              <a:t>EoS</a:t>
            </a:r>
            <a:r>
              <a:rPr lang="en-US" b="1" dirty="0" smtClean="0"/>
              <a:t> </a:t>
            </a:r>
            <a:r>
              <a:rPr lang="en-US" b="1" i="1" dirty="0" smtClean="0">
                <a:solidFill>
                  <a:srgbClr val="002060"/>
                </a:solidFill>
              </a:rPr>
              <a:t>(VLXE / </a:t>
            </a:r>
            <a:r>
              <a:rPr lang="en-US" b="1" i="1" dirty="0" err="1" smtClean="0">
                <a:solidFill>
                  <a:srgbClr val="002060"/>
                </a:solidFill>
              </a:rPr>
              <a:t>Multiflash</a:t>
            </a:r>
            <a:r>
              <a:rPr lang="en-US" b="1" i="1" dirty="0" smtClean="0">
                <a:solidFill>
                  <a:srgbClr val="002060"/>
                </a:solidFill>
              </a:rPr>
              <a:t> / </a:t>
            </a:r>
            <a:r>
              <a:rPr lang="en-US" b="1" i="1" dirty="0" err="1" smtClean="0">
                <a:solidFill>
                  <a:srgbClr val="002060"/>
                </a:solidFill>
              </a:rPr>
              <a:t>PVTsim</a:t>
            </a:r>
            <a:r>
              <a:rPr lang="en-US" b="1" i="1" dirty="0" smtClean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37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0953261"/>
              </p:ext>
            </p:extLst>
          </p:nvPr>
        </p:nvGraphicFramePr>
        <p:xfrm>
          <a:off x="0" y="990600"/>
          <a:ext cx="90678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9555-777C-43C2-BD6D-3E63F4078183}" type="slidenum">
              <a:rPr lang="en-US" b="1" smtClean="0">
                <a:solidFill>
                  <a:schemeClr val="tx1"/>
                </a:solidFill>
              </a:rPr>
              <a:t>12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>
          <a:xfrm rot="1772587" flipH="1" flipV="1">
            <a:off x="3142508" y="3312558"/>
            <a:ext cx="249883" cy="14014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-15240"/>
            <a:ext cx="8229600" cy="1005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Phase behavior prediction</a:t>
            </a:r>
            <a:r>
              <a:rPr lang="en-US" sz="3600" dirty="0" smtClean="0"/>
              <a:t>(wellbore)</a:t>
            </a:r>
            <a:endParaRPr lang="en-US" sz="3600" dirty="0"/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1400311" y="2523376"/>
            <a:ext cx="617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/>
              <a:t>GOR</a:t>
            </a: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1055916" y="5410227"/>
            <a:ext cx="617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/>
              <a:t>GOR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371623" y="4876800"/>
            <a:ext cx="304777" cy="533427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82223" y="1219200"/>
            <a:ext cx="760977" cy="1336899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71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Extract </a:t>
            </a:r>
            <a:r>
              <a:rPr lang="en-US" i="1" dirty="0" err="1"/>
              <a:t>k</a:t>
            </a:r>
            <a:r>
              <a:rPr lang="en-US" baseline="-25000" dirty="0" err="1"/>
              <a:t>p</a:t>
            </a:r>
            <a:r>
              <a:rPr lang="en-US" dirty="0"/>
              <a:t> &amp; </a:t>
            </a:r>
            <a:r>
              <a:rPr lang="en-US" i="1" dirty="0" err="1" smtClean="0"/>
              <a:t>k</a:t>
            </a:r>
            <a:r>
              <a:rPr lang="en-US" baseline="-25000" dirty="0" err="1" smtClean="0"/>
              <a:t>ag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338063"/>
              </p:ext>
            </p:extLst>
          </p:nvPr>
        </p:nvGraphicFramePr>
        <p:xfrm>
          <a:off x="4572000" y="1676400"/>
          <a:ext cx="3249613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Equation" r:id="rId4" imgW="1637589" imgH="1231366" progId="Equation.3">
                  <p:embed/>
                </p:oleObj>
              </mc:Choice>
              <mc:Fallback>
                <p:oleObj name="Equation" r:id="rId4" imgW="1637589" imgH="123136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676400"/>
                        <a:ext cx="3249613" cy="17526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E46C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268385"/>
              </p:ext>
            </p:extLst>
          </p:nvPr>
        </p:nvGraphicFramePr>
        <p:xfrm>
          <a:off x="381000" y="1721879"/>
          <a:ext cx="2589213" cy="285583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109663"/>
                <a:gridCol w="1479550"/>
              </a:tblGrid>
              <a:tr h="598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Aging Time (hour)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Precipitate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amount (g)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2704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0.166667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0.0132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0.333333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0.0165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311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0.5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0.0169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731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0.0167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5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0.0172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98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7.5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0.0187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98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0.0182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98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24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0.02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823297"/>
              </p:ext>
            </p:extLst>
          </p:nvPr>
        </p:nvGraphicFramePr>
        <p:xfrm>
          <a:off x="173182" y="5181600"/>
          <a:ext cx="2951018" cy="1016000"/>
        </p:xfrm>
        <a:graphic>
          <a:graphicData uri="http://schemas.openxmlformats.org/drawingml/2006/table">
            <a:tbl>
              <a:tblPr/>
              <a:tblGrid>
                <a:gridCol w="1161470"/>
                <a:gridCol w="1789548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</a:t>
                      </a:r>
                      <a:r>
                        <a:rPr kumimoji="0" lang="en-US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/ s</a:t>
                      </a: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2.5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×10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</a:t>
                      </a:r>
                      <a:r>
                        <a:rPr kumimoji="0" lang="en-US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ag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/ s</a:t>
                      </a: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-1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1.7×10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-3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endParaRPr kumimoji="0" lang="en-US" sz="2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1134320"/>
            <a:ext cx="3768725" cy="3698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Batch experimental results from NMT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154580"/>
              </p:ext>
            </p:extLst>
          </p:nvPr>
        </p:nvGraphicFramePr>
        <p:xfrm>
          <a:off x="3507179" y="3505200"/>
          <a:ext cx="5484421" cy="3248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460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07798FED-DECE-4076-9962-A8E49F4B890F}" type="slidenum">
              <a:rPr lang="en-US">
                <a:solidFill>
                  <a:srgbClr val="898989"/>
                </a:solidFill>
              </a:rPr>
              <a:pPr eaLnBrk="1" hangingPunct="1"/>
              <a:t>14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32772" name="Picture 2" descr="normal.img-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315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1"/>
          <p:cNvSpPr>
            <a:spLocks noChangeArrowheads="1"/>
          </p:cNvSpPr>
          <p:nvPr/>
        </p:nvSpPr>
        <p:spPr bwMode="auto">
          <a:xfrm>
            <a:off x="12700" y="6465888"/>
            <a:ext cx="8305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Wang, J. X., et al., </a:t>
            </a:r>
            <a:r>
              <a:rPr lang="en-US" i="1"/>
              <a:t>Dispersion Sci. Technol. </a:t>
            </a:r>
            <a:r>
              <a:rPr lang="en-US" b="1"/>
              <a:t>2004</a:t>
            </a:r>
            <a:r>
              <a:rPr lang="en-US"/>
              <a:t>, 25, 287–298.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15240"/>
            <a:ext cx="8229600" cy="1005840"/>
          </a:xfrm>
        </p:spPr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apillary deposition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5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9" name="Group 8"/>
          <p:cNvGrpSpPr>
            <a:grpSpLocks/>
          </p:cNvGrpSpPr>
          <p:nvPr/>
        </p:nvGrpSpPr>
        <p:grpSpPr bwMode="auto">
          <a:xfrm>
            <a:off x="5480050" y="2781300"/>
            <a:ext cx="3429000" cy="827088"/>
            <a:chOff x="7086600" y="4458775"/>
            <a:chExt cx="3860075" cy="827038"/>
          </a:xfrm>
        </p:grpSpPr>
        <p:sp>
          <p:nvSpPr>
            <p:cNvPr id="15" name="Rectangle 14"/>
            <p:cNvSpPr/>
            <p:nvPr/>
          </p:nvSpPr>
          <p:spPr>
            <a:xfrm>
              <a:off x="7086600" y="4458775"/>
              <a:ext cx="3860075" cy="57940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829" name="TextBox 15"/>
            <p:cNvSpPr txBox="1">
              <a:spLocks noChangeArrowheads="1"/>
            </p:cNvSpPr>
            <p:nvPr/>
          </p:nvSpPr>
          <p:spPr bwMode="auto">
            <a:xfrm>
              <a:off x="7391401" y="4475335"/>
              <a:ext cx="3555274" cy="810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 i="1" dirty="0" err="1"/>
                <a:t>k</a:t>
              </a:r>
              <a:r>
                <a:rPr lang="en-US" sz="2800" b="1" baseline="-25000" dirty="0" err="1"/>
                <a:t>d</a:t>
              </a:r>
              <a:r>
                <a:rPr lang="en-US" sz="2800" b="1" baseline="-25000" dirty="0"/>
                <a:t>(cap) </a:t>
              </a:r>
              <a:r>
                <a:rPr lang="en-US" sz="2800" b="1" dirty="0"/>
                <a:t>= </a:t>
              </a:r>
              <a:r>
                <a:rPr lang="en-US" sz="2800" b="1" dirty="0" smtClean="0"/>
                <a:t>2.11</a:t>
              </a:r>
              <a:r>
                <a:rPr lang="en-US" sz="2800" b="1" dirty="0" smtClean="0">
                  <a:sym typeface="Symbol" pitchFamily="18" charset="2"/>
                </a:rPr>
                <a:t>×10</a:t>
              </a:r>
              <a:r>
                <a:rPr lang="en-US" sz="2800" b="1" baseline="30000" dirty="0" smtClean="0"/>
                <a:t>-3</a:t>
              </a:r>
              <a:r>
                <a:rPr lang="en-US" sz="2800" b="1" dirty="0" smtClean="0"/>
                <a:t> </a:t>
              </a:r>
              <a:r>
                <a:rPr lang="en-US" sz="2800" b="1" dirty="0">
                  <a:solidFill>
                    <a:srgbClr val="000000"/>
                  </a:solidFill>
                </a:rPr>
                <a:t>s</a:t>
              </a:r>
              <a:r>
                <a:rPr lang="en-US" sz="2800" b="1" baseline="30000" dirty="0">
                  <a:solidFill>
                    <a:srgbClr val="000000"/>
                  </a:solidFill>
                </a:rPr>
                <a:t>-1</a:t>
              </a:r>
            </a:p>
            <a:p>
              <a:pPr eaLnBrk="1" hangingPunct="1"/>
              <a:endParaRPr lang="en-US" sz="2800" baseline="30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74650" y="5410200"/>
            <a:ext cx="8534400" cy="91916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002060"/>
                </a:solidFill>
                <a:cs typeface="Arial" charset="0"/>
              </a:rPr>
              <a:t>Fitting </a:t>
            </a:r>
            <a:r>
              <a:rPr lang="en-US" altLang="zh-CN" sz="2400" b="1" i="1">
                <a:solidFill>
                  <a:srgbClr val="E46C0A"/>
                </a:solidFill>
                <a:cs typeface="Arial" charset="0"/>
              </a:rPr>
              <a:t>k</a:t>
            </a:r>
            <a:r>
              <a:rPr lang="en-US" altLang="zh-CN" sz="2400" b="1" baseline="-25000">
                <a:solidFill>
                  <a:srgbClr val="E46C0A"/>
                </a:solidFill>
                <a:cs typeface="Arial" charset="0"/>
              </a:rPr>
              <a:t>d (cap) </a:t>
            </a:r>
            <a:r>
              <a:rPr lang="en-US" altLang="zh-CN" sz="2400" b="1" i="1">
                <a:solidFill>
                  <a:srgbClr val="002060"/>
                </a:solidFill>
                <a:cs typeface="Arial" charset="0"/>
              </a:rPr>
              <a:t>to  make the peak of deposition flux curve </a:t>
            </a:r>
            <a:r>
              <a:rPr lang="en-US" sz="2400" b="1" i="1">
                <a:solidFill>
                  <a:srgbClr val="002060"/>
                </a:solidFill>
                <a:cs typeface="Arial" charset="0"/>
              </a:rPr>
              <a:t>predicted match the experimental observation.</a:t>
            </a:r>
            <a:endParaRPr lang="en-US" altLang="zh-CN" sz="2400" b="1" i="1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3E67C7F9-A3BD-4F8F-B5AF-61D63F6725F8}" type="slidenum">
              <a:rPr lang="en-US">
                <a:solidFill>
                  <a:srgbClr val="898989"/>
                </a:solidFill>
              </a:rPr>
              <a:pPr eaLnBrk="1" hangingPunct="1"/>
              <a:t>15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-15240"/>
            <a:ext cx="8229600" cy="1005840"/>
          </a:xfrm>
        </p:spPr>
        <p:txBody>
          <a:bodyPr>
            <a:normAutofit/>
          </a:bodyPr>
          <a:lstStyle/>
          <a:p>
            <a:r>
              <a:rPr lang="en-US" dirty="0" smtClean="0"/>
              <a:t>Fitting </a:t>
            </a:r>
            <a:r>
              <a:rPr lang="en-US" i="1" dirty="0" err="1"/>
              <a:t>k</a:t>
            </a:r>
            <a:r>
              <a:rPr lang="en-US" baseline="-25000" dirty="0" err="1"/>
              <a:t>d</a:t>
            </a:r>
            <a:r>
              <a:rPr lang="en-US" baseline="-25000" dirty="0"/>
              <a:t>(cap</a:t>
            </a:r>
            <a:r>
              <a:rPr lang="en-US" baseline="-25000" dirty="0" smtClean="0"/>
              <a:t>)</a:t>
            </a:r>
            <a:endParaRPr lang="en-US" dirty="0"/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0483080"/>
              </p:ext>
            </p:extLst>
          </p:nvPr>
        </p:nvGraphicFramePr>
        <p:xfrm>
          <a:off x="228600" y="1135062"/>
          <a:ext cx="6048375" cy="3871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 flipH="1">
            <a:off x="1930400" y="3263900"/>
            <a:ext cx="690563" cy="430213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4"/>
          <p:cNvSpPr txBox="1">
            <a:spLocks noChangeArrowheads="1"/>
          </p:cNvSpPr>
          <p:nvPr/>
        </p:nvSpPr>
        <p:spPr bwMode="auto">
          <a:xfrm>
            <a:off x="1959895" y="2678664"/>
            <a:ext cx="3099476" cy="41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/>
              <a:t>Simulation with fitted k</a:t>
            </a:r>
            <a:r>
              <a:rPr lang="en-US" b="1" baseline="-25000"/>
              <a:t>d (cap)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1371600" y="2133600"/>
            <a:ext cx="688975" cy="430212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6"/>
          <p:cNvSpPr txBox="1">
            <a:spLocks noChangeArrowheads="1"/>
          </p:cNvSpPr>
          <p:nvPr/>
        </p:nvSpPr>
        <p:spPr bwMode="auto">
          <a:xfrm>
            <a:off x="2068614" y="1728562"/>
            <a:ext cx="630013" cy="41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dirty="0" err="1"/>
              <a:t>Expt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0400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up </a:t>
            </a:r>
            <a:r>
              <a:rPr lang="en-US" i="1" dirty="0" err="1"/>
              <a:t>k</a:t>
            </a:r>
            <a:r>
              <a:rPr lang="en-US" baseline="-25000" dirty="0" err="1"/>
              <a:t>d</a:t>
            </a:r>
            <a:r>
              <a:rPr lang="en-US" baseline="-25000" dirty="0"/>
              <a:t>(cap) </a:t>
            </a:r>
            <a:r>
              <a:rPr lang="en-US" dirty="0"/>
              <a:t>to </a:t>
            </a:r>
            <a:r>
              <a:rPr lang="en-US" i="1" dirty="0"/>
              <a:t>k*</a:t>
            </a:r>
            <a:r>
              <a:rPr lang="en-US" baseline="-25000" dirty="0"/>
              <a:t>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1288" y="2143125"/>
            <a:ext cx="1270000" cy="523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i="1" dirty="0" err="1">
                <a:solidFill>
                  <a:srgbClr val="000000"/>
                </a:solidFill>
              </a:rPr>
              <a:t>k</a:t>
            </a:r>
            <a:r>
              <a:rPr lang="en-US" sz="2800" b="1" baseline="-25000" dirty="0" err="1">
                <a:solidFill>
                  <a:srgbClr val="000000"/>
                </a:solidFill>
              </a:rPr>
              <a:t>d</a:t>
            </a:r>
            <a:r>
              <a:rPr lang="en-US" sz="2800" b="1" baseline="-25000" dirty="0">
                <a:solidFill>
                  <a:srgbClr val="000000"/>
                </a:solidFill>
              </a:rPr>
              <a:t> (cap)</a:t>
            </a:r>
            <a:endParaRPr lang="en-US" sz="2800" b="1" dirty="0">
              <a:solidFill>
                <a:srgbClr val="76923C"/>
              </a:solidFill>
              <a:latin typeface="Times New Roman" pitchFamily="18" charset="0"/>
              <a:ea typeface="MS Mincho" pitchFamily="49" charset="-128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104280"/>
              </p:ext>
            </p:extLst>
          </p:nvPr>
        </p:nvGraphicFramePr>
        <p:xfrm>
          <a:off x="5410200" y="2092325"/>
          <a:ext cx="3581400" cy="803275"/>
        </p:xfrm>
        <a:graphic>
          <a:graphicData uri="http://schemas.openxmlformats.org/drawingml/2006/table">
            <a:tbl>
              <a:tblPr/>
              <a:tblGrid>
                <a:gridCol w="3581400"/>
              </a:tblGrid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*</a:t>
                      </a:r>
                      <a:r>
                        <a:rPr kumimoji="0" 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d(mom)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=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6923C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4.31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×10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-6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s</a:t>
                      </a:r>
                      <a:r>
                        <a:rPr kumimoji="0" lang="en-U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-1</a:t>
                      </a:r>
                      <a:endParaRPr kumimoji="0" lang="en-US" sz="2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1676400" y="2290763"/>
            <a:ext cx="3581400" cy="2032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136963"/>
              </p:ext>
            </p:extLst>
          </p:nvPr>
        </p:nvGraphicFramePr>
        <p:xfrm>
          <a:off x="2197100" y="3727450"/>
          <a:ext cx="2451100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9" name="Equation" r:id="rId4" imgW="901440" imgH="888840" progId="Equation.3">
                  <p:embed/>
                </p:oleObj>
              </mc:Choice>
              <mc:Fallback>
                <p:oleObj name="Equation" r:id="rId4" imgW="90144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3727450"/>
                        <a:ext cx="2451100" cy="1628775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B05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078162"/>
              </p:ext>
            </p:extLst>
          </p:nvPr>
        </p:nvGraphicFramePr>
        <p:xfrm>
          <a:off x="1828800" y="1606550"/>
          <a:ext cx="32004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0" name="Equation" r:id="rId6" imgW="1066337" imgH="253890" progId="Equation.3">
                  <p:embed/>
                </p:oleObj>
              </mc:Choice>
              <mc:Fallback>
                <p:oleObj name="Equation" r:id="rId6" imgW="1066337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606550"/>
                        <a:ext cx="3200400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988886"/>
              </p:ext>
            </p:extLst>
          </p:nvPr>
        </p:nvGraphicFramePr>
        <p:xfrm>
          <a:off x="2209800" y="2819400"/>
          <a:ext cx="2438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1" name="Equation" r:id="rId8" imgW="952087" imgH="418918" progId="Equation.3">
                  <p:embed/>
                </p:oleObj>
              </mc:Choice>
              <mc:Fallback>
                <p:oleObj name="Equation" r:id="rId8" imgW="952087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819400"/>
                        <a:ext cx="2438400" cy="7874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B05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484051"/>
              </p:ext>
            </p:extLst>
          </p:nvPr>
        </p:nvGraphicFramePr>
        <p:xfrm>
          <a:off x="2209800" y="5556250"/>
          <a:ext cx="24892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2" name="Equation" r:id="rId10" imgW="1218960" imgH="253800" progId="Equation.3">
                  <p:embed/>
                </p:oleObj>
              </mc:Choice>
              <mc:Fallback>
                <p:oleObj name="Equation" r:id="rId10" imgW="1218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556250"/>
                        <a:ext cx="2489200" cy="42545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B05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/>
          <p:cNvSpPr/>
          <p:nvPr/>
        </p:nvSpPr>
        <p:spPr>
          <a:xfrm>
            <a:off x="4114800" y="1524000"/>
            <a:ext cx="762000" cy="7667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150813" y="6400800"/>
            <a:ext cx="8963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Kurup</a:t>
            </a:r>
            <a:r>
              <a:rPr lang="en-US" dirty="0">
                <a:solidFill>
                  <a:srgbClr val="000000"/>
                </a:solidFill>
              </a:rPr>
              <a:t>,  A.S. et al., </a:t>
            </a:r>
            <a:r>
              <a:rPr lang="en-US" i="1" dirty="0">
                <a:solidFill>
                  <a:srgbClr val="000000"/>
                </a:solidFill>
              </a:rPr>
              <a:t>Energy &amp; Fuels. </a:t>
            </a:r>
            <a:r>
              <a:rPr lang="en-US" b="1" dirty="0" smtClean="0"/>
              <a:t>2012</a:t>
            </a:r>
            <a:r>
              <a:rPr lang="en-US" dirty="0" smtClean="0"/>
              <a:t>, </a:t>
            </a:r>
            <a:r>
              <a:rPr lang="en-US" dirty="0"/>
              <a:t> </a:t>
            </a:r>
            <a:r>
              <a:rPr lang="en-US" i="1" dirty="0"/>
              <a:t>26</a:t>
            </a:r>
            <a:r>
              <a:rPr lang="en-US" dirty="0"/>
              <a:t> (9), </a:t>
            </a:r>
            <a:r>
              <a:rPr lang="en-US" dirty="0" err="1"/>
              <a:t>pp</a:t>
            </a:r>
            <a:r>
              <a:rPr lang="en-US" dirty="0"/>
              <a:t> 5702–5710</a:t>
            </a:r>
            <a:endParaRPr lang="en-US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83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9555-777C-43C2-BD6D-3E63F4078183}" type="slidenum">
              <a:rPr lang="en-US" b="1" smtClean="0">
                <a:solidFill>
                  <a:schemeClr val="tx1"/>
                </a:solidFill>
              </a:rPr>
              <a:t>17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15240"/>
            <a:ext cx="8229600" cy="1005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Deposition flux prediction </a:t>
            </a:r>
            <a:r>
              <a:rPr lang="en-US" sz="3600" dirty="0" smtClean="0"/>
              <a:t>(wellbore)</a:t>
            </a:r>
            <a:endParaRPr lang="en-US" sz="36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6174842"/>
              </p:ext>
            </p:extLst>
          </p:nvPr>
        </p:nvGraphicFramePr>
        <p:xfrm>
          <a:off x="0" y="3912208"/>
          <a:ext cx="6794500" cy="2940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294130"/>
              </p:ext>
            </p:extLst>
          </p:nvPr>
        </p:nvGraphicFramePr>
        <p:xfrm>
          <a:off x="0" y="1143000"/>
          <a:ext cx="71628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40"/>
          <p:cNvSpPr txBox="1">
            <a:spLocks noChangeArrowheads="1"/>
          </p:cNvSpPr>
          <p:nvPr/>
        </p:nvSpPr>
        <p:spPr bwMode="auto">
          <a:xfrm>
            <a:off x="1431925" y="1447800"/>
            <a:ext cx="320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I</a:t>
            </a:r>
            <a:r>
              <a:rPr lang="en-US" b="1" dirty="0"/>
              <a:t>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14400" y="1828800"/>
            <a:ext cx="137160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57"/>
          <p:cNvSpPr txBox="1">
            <a:spLocks noChangeArrowheads="1"/>
          </p:cNvSpPr>
          <p:nvPr/>
        </p:nvSpPr>
        <p:spPr bwMode="auto">
          <a:xfrm>
            <a:off x="3581400" y="1454150"/>
            <a:ext cx="401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</a:rPr>
              <a:t>II</a:t>
            </a:r>
            <a:r>
              <a:rPr lang="en-US" b="1" dirty="0"/>
              <a:t> </a:t>
            </a:r>
          </a:p>
        </p:txBody>
      </p:sp>
      <p:sp>
        <p:nvSpPr>
          <p:cNvPr id="15" name="TextBox 58"/>
          <p:cNvSpPr txBox="1">
            <a:spLocks noChangeArrowheads="1"/>
          </p:cNvSpPr>
          <p:nvPr/>
        </p:nvSpPr>
        <p:spPr bwMode="auto">
          <a:xfrm>
            <a:off x="5638800" y="1447800"/>
            <a:ext cx="48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</a:rPr>
              <a:t>III</a:t>
            </a:r>
            <a:r>
              <a:rPr lang="en-US" b="1"/>
              <a:t>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209800" y="1828800"/>
            <a:ext cx="327660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61000" y="1828800"/>
            <a:ext cx="71120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6172200" y="1800225"/>
            <a:ext cx="2549525" cy="2466975"/>
            <a:chOff x="-3561294" y="1447800"/>
            <a:chExt cx="3642683" cy="2785821"/>
          </a:xfrm>
        </p:grpSpPr>
        <p:sp>
          <p:nvSpPr>
            <p:cNvPr id="19" name="Rectangle 18"/>
            <p:cNvSpPr/>
            <p:nvPr/>
          </p:nvSpPr>
          <p:spPr>
            <a:xfrm>
              <a:off x="-2590517" y="2362066"/>
              <a:ext cx="1524211" cy="9913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Precipitated particles</a:t>
              </a: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-991455" y="2856845"/>
              <a:ext cx="628283" cy="9501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300" b="1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1111669" y="2487553"/>
              <a:ext cx="1193058" cy="3477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1" dirty="0">
                  <a:latin typeface="+mn-lt"/>
                  <a:cs typeface="+mn-cs"/>
                </a:rPr>
                <a:t>Flow out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2492985" y="1447800"/>
              <a:ext cx="1549160" cy="3477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1" dirty="0">
                  <a:latin typeface="+mn-lt"/>
                  <a:cs typeface="+mn-cs"/>
                </a:rPr>
                <a:t>Aggregation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2572371" y="3885842"/>
              <a:ext cx="1424412" cy="3477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1" dirty="0">
                  <a:latin typeface="+mn-lt"/>
                  <a:cs typeface="+mn-cs"/>
                </a:rPr>
                <a:t>Deposition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-3561294" y="2487553"/>
              <a:ext cx="1029750" cy="3477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b="1" dirty="0">
                  <a:latin typeface="+mn-lt"/>
                  <a:cs typeface="+mn-cs"/>
                </a:rPr>
                <a:t>Flow in</a:t>
              </a:r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-3302722" y="2819198"/>
              <a:ext cx="635088" cy="13265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300" b="1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 rot="16200000">
              <a:off x="-2054967" y="1979077"/>
              <a:ext cx="489402" cy="19052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300" b="1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27" name="Right Arrow 26"/>
            <p:cNvSpPr/>
            <p:nvPr/>
          </p:nvSpPr>
          <p:spPr>
            <a:xfrm rot="5400000">
              <a:off x="-2095317" y="3621170"/>
              <a:ext cx="492986" cy="19052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300" b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28" name="Oval 27"/>
          <p:cNvSpPr/>
          <p:nvPr/>
        </p:nvSpPr>
        <p:spPr>
          <a:xfrm>
            <a:off x="5413375" y="2514600"/>
            <a:ext cx="149225" cy="1524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410200" y="5867400"/>
            <a:ext cx="149225" cy="15240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00B050"/>
              </a:solidFill>
              <a:cs typeface="Arial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5638800" y="5415789"/>
            <a:ext cx="304800" cy="36289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019800" y="51816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CF-CEQ = 0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2776187" y="3175292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Re-dissolution starts</a:t>
            </a:r>
            <a:endParaRPr lang="en-US" sz="2000" b="1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5029200" y="2718461"/>
            <a:ext cx="304553" cy="41367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97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28" grpId="0" animBg="1"/>
      <p:bldP spid="29" grpId="0" animBg="1"/>
      <p:bldP spid="33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2963203"/>
              </p:ext>
            </p:extLst>
          </p:nvPr>
        </p:nvGraphicFramePr>
        <p:xfrm>
          <a:off x="228600" y="1295401"/>
          <a:ext cx="84582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9555-777C-43C2-BD6D-3E63F4078183}" type="slidenum">
              <a:rPr lang="en-US" b="1" smtClean="0">
                <a:solidFill>
                  <a:schemeClr val="tx1"/>
                </a:solidFill>
              </a:rPr>
              <a:t>18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7101" y="1143000"/>
            <a:ext cx="1624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14 days</a:t>
            </a:r>
            <a:endParaRPr lang="en-US" sz="36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-15240"/>
            <a:ext cx="8229600" cy="100584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Deposit thickness prediction </a:t>
            </a:r>
            <a:r>
              <a:rPr lang="en-US" sz="2800" dirty="0" smtClean="0"/>
              <a:t>(wellbore)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746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9555-777C-43C2-BD6D-3E63F4078183}" type="slidenum">
              <a:rPr lang="en-US" b="1" smtClean="0">
                <a:solidFill>
                  <a:schemeClr val="tx1"/>
                </a:solidFill>
              </a:rPr>
              <a:t>19</a:t>
            </a:fld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727630"/>
              </p:ext>
            </p:extLst>
          </p:nvPr>
        </p:nvGraphicFramePr>
        <p:xfrm>
          <a:off x="1066800" y="2743200"/>
          <a:ext cx="6629400" cy="3515831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286000"/>
                <a:gridCol w="4343400"/>
              </a:tblGrid>
              <a:tr h="990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effectLst/>
                        </a:rPr>
                        <a:t>GOR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effectLst/>
                        </a:rPr>
                        <a:t>SCF/STB</a:t>
                      </a:r>
                      <a:endParaRPr lang="en-US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Frictional pressure </a:t>
                      </a:r>
                      <a:r>
                        <a:rPr lang="en-US" sz="2400" dirty="0" smtClean="0">
                          <a:effectLst/>
                        </a:rPr>
                        <a:t>drop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 Psi /day</a:t>
                      </a:r>
                      <a:endParaRPr lang="en-US" sz="2400" b="1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</a:tr>
              <a:tr h="6175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 smtClean="0">
                          <a:effectLst/>
                        </a:rPr>
                        <a:t>549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 smtClean="0">
                          <a:effectLst/>
                        </a:rPr>
                        <a:t>9.45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175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 smtClean="0">
                          <a:effectLst/>
                        </a:rPr>
                        <a:t>669</a:t>
                      </a:r>
                      <a:endParaRPr lang="en-US" sz="2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 smtClean="0">
                          <a:effectLst/>
                        </a:rPr>
                        <a:t>10.10</a:t>
                      </a:r>
                      <a:endParaRPr lang="en-US" sz="3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175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kern="1200" dirty="0" smtClean="0">
                          <a:effectLst/>
                        </a:rPr>
                        <a:t>1000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 smtClean="0">
                          <a:effectLst/>
                        </a:rPr>
                        <a:t>10.89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7260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spc="-50" dirty="0" smtClean="0">
                          <a:solidFill>
                            <a:srgbClr val="0070C0"/>
                          </a:solidFill>
                        </a:rPr>
                        <a:t>≈ 10 Psi / day </a:t>
                      </a:r>
                      <a:r>
                        <a:rPr lang="en-US" sz="3200" kern="1200" spc="0" dirty="0" smtClean="0">
                          <a:solidFill>
                            <a:srgbClr val="0070C0"/>
                          </a:solidFill>
                          <a:effectLst/>
                        </a:rPr>
                        <a:t>(Based</a:t>
                      </a:r>
                      <a:r>
                        <a:rPr lang="en-US" sz="3200" kern="1200" spc="0" baseline="0" dirty="0" smtClean="0">
                          <a:solidFill>
                            <a:srgbClr val="0070C0"/>
                          </a:solidFill>
                          <a:effectLst/>
                        </a:rPr>
                        <a:t> on 14 days)</a:t>
                      </a:r>
                      <a:endParaRPr lang="en-US" sz="3200" b="1" i="0" spc="-50" dirty="0" smtClean="0">
                        <a:solidFill>
                          <a:srgbClr val="0070C0"/>
                        </a:solidFill>
                        <a:cs typeface="Franklin Gothic Book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266286"/>
              </p:ext>
            </p:extLst>
          </p:nvPr>
        </p:nvGraphicFramePr>
        <p:xfrm>
          <a:off x="914400" y="1143000"/>
          <a:ext cx="2590800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Equation" r:id="rId4" imgW="1345616" imgH="863225" progId="Equation.3">
                  <p:embed/>
                </p:oleObj>
              </mc:Choice>
              <mc:Fallback>
                <p:oleObj name="Equation" r:id="rId4" imgW="1345616" imgH="863225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43000"/>
                        <a:ext cx="2590800" cy="1370013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15240"/>
            <a:ext cx="8229600" cy="1005840"/>
          </a:xfrm>
        </p:spPr>
        <p:txBody>
          <a:bodyPr>
            <a:normAutofit/>
          </a:bodyPr>
          <a:lstStyle/>
          <a:p>
            <a:r>
              <a:rPr lang="en-US" dirty="0" smtClean="0"/>
              <a:t>Frictional pressure drop </a:t>
            </a:r>
            <a:r>
              <a:rPr lang="en-US" sz="3600" dirty="0" smtClean="0"/>
              <a:t>(wellbore)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7961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1524000"/>
            <a:ext cx="80772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3200" b="1" i="1" dirty="0" smtClean="0">
                <a:solidFill>
                  <a:srgbClr val="002060"/>
                </a:solidFill>
              </a:rPr>
              <a:t>Introduction</a:t>
            </a:r>
          </a:p>
          <a:p>
            <a:pPr marL="514350" indent="-51435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800" b="1" i="1" dirty="0" smtClean="0">
                <a:solidFill>
                  <a:srgbClr val="002060"/>
                </a:solidFill>
              </a:rPr>
              <a:t>Asphaltene deposition issue</a:t>
            </a:r>
            <a:endParaRPr lang="en-US" sz="2800" b="1" i="1" dirty="0">
              <a:solidFill>
                <a:srgbClr val="002060"/>
              </a:solidFill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US" sz="2800" b="1" i="1" dirty="0" smtClean="0">
                <a:solidFill>
                  <a:srgbClr val="002060"/>
                </a:solidFill>
              </a:rPr>
              <a:t>The </a:t>
            </a:r>
            <a:r>
              <a:rPr lang="en-US" sz="2800" b="1" i="1" dirty="0">
                <a:solidFill>
                  <a:srgbClr val="002060"/>
                </a:solidFill>
              </a:rPr>
              <a:t>ADEPT </a:t>
            </a:r>
            <a:r>
              <a:rPr lang="en-US" sz="2800" b="1" i="1" dirty="0" smtClean="0">
                <a:solidFill>
                  <a:srgbClr val="002060"/>
                </a:solidFill>
              </a:rPr>
              <a:t>simulator and application procedure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endParaRPr lang="en-US" sz="3200" b="1" i="1" dirty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200" b="1" i="1" dirty="0" smtClean="0">
                <a:solidFill>
                  <a:srgbClr val="002060"/>
                </a:solidFill>
              </a:rPr>
              <a:t>Field case studies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2800" dirty="0"/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3200" b="1" i="1" dirty="0">
                <a:solidFill>
                  <a:srgbClr val="002060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38358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28600" y="1905000"/>
            <a:ext cx="8686800" cy="2209800"/>
          </a:xfrm>
          <a:prstGeom prst="rect">
            <a:avLst/>
          </a:prstGeom>
          <a:gradFill rotWithShape="1">
            <a:gsLst>
              <a:gs pos="57000">
                <a:srgbClr val="002060"/>
              </a:gs>
              <a:gs pos="100000">
                <a:schemeClr val="bg1">
                  <a:lumMod val="96000"/>
                </a:schemeClr>
              </a:gs>
              <a:gs pos="0">
                <a:srgbClr val="002060"/>
              </a:gs>
              <a:gs pos="100000">
                <a:srgbClr val="00206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  <a:latin typeface="+mn-lt"/>
                <a:cs typeface="+mn-cs"/>
              </a:rPr>
              <a:t>field case 2</a:t>
            </a:r>
            <a:endParaRPr lang="en-US" sz="60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7D9AE13-F71B-4B7B-86F3-88729ABC8368}" type="slidenum">
              <a:rPr lang="en-US">
                <a:solidFill>
                  <a:srgbClr val="898989"/>
                </a:solidFill>
              </a:rPr>
              <a:pPr eaLnBrk="1" hangingPunct="1"/>
              <a:t>20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9568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331417A4-2603-4EFC-800C-825739EB15DF}" type="slidenum">
              <a:rPr lang="en-US">
                <a:solidFill>
                  <a:srgbClr val="898989"/>
                </a:solidFill>
              </a:rPr>
              <a:pPr eaLnBrk="1" hangingPunct="1"/>
              <a:t>21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9461" name="TextBox 2"/>
          <p:cNvSpPr txBox="1">
            <a:spLocks noChangeArrowheads="1"/>
          </p:cNvSpPr>
          <p:nvPr/>
        </p:nvSpPr>
        <p:spPr bwMode="auto">
          <a:xfrm>
            <a:off x="4495800" y="1600200"/>
            <a:ext cx="46482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800" b="1" dirty="0" smtClean="0"/>
              <a:t>Asphaltene </a:t>
            </a:r>
            <a:r>
              <a:rPr lang="en-US" sz="2800" b="1" dirty="0"/>
              <a:t>problem is </a:t>
            </a:r>
            <a:r>
              <a:rPr lang="en-US" sz="2800" b="1" dirty="0" smtClean="0"/>
              <a:t>reported.</a:t>
            </a:r>
          </a:p>
          <a:p>
            <a:pPr eaLnBrk="1" hangingPunct="1">
              <a:buFont typeface="Arial" charset="0"/>
              <a:buChar char="•"/>
            </a:pPr>
            <a:endParaRPr lang="en-US" sz="2800" b="1" dirty="0" smtClean="0"/>
          </a:p>
          <a:p>
            <a:pPr eaLnBrk="1" hangingPunct="1">
              <a:buFont typeface="Arial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 total pressure drop in the first 28 days is about 648 psi</a:t>
            </a:r>
            <a:r>
              <a:rPr lang="en-US" sz="2800" b="1" dirty="0" smtClean="0"/>
              <a:t>.</a:t>
            </a:r>
          </a:p>
          <a:p>
            <a:pPr eaLnBrk="1" hangingPunct="1">
              <a:buFont typeface="Arial" charset="0"/>
              <a:buChar char="•"/>
            </a:pPr>
            <a:endParaRPr lang="en-US" sz="2800" b="1" dirty="0" smtClean="0"/>
          </a:p>
          <a:p>
            <a:pPr eaLnBrk="1" hangingPunct="1">
              <a:buFont typeface="Arial" charset="0"/>
              <a:buChar char="•"/>
            </a:pPr>
            <a:r>
              <a:rPr lang="en-US" sz="2800" b="1" dirty="0" smtClean="0"/>
              <a:t>The </a:t>
            </a:r>
            <a:r>
              <a:rPr lang="en-US" sz="2800" b="1" dirty="0"/>
              <a:t>asphaltene deposition situation must be estimated.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739953"/>
              </p:ext>
            </p:extLst>
          </p:nvPr>
        </p:nvGraphicFramePr>
        <p:xfrm>
          <a:off x="228600" y="1713197"/>
          <a:ext cx="4191000" cy="3620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Pipeline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Gulf of Mexico</a:t>
                      </a:r>
                      <a:endParaRPr lang="en-US" sz="2000" dirty="0"/>
                    </a:p>
                  </a:txBody>
                  <a:tcPr/>
                </a:tc>
              </a:tr>
              <a:tr h="50738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Pressure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5,284 </a:t>
                      </a:r>
                      <a:r>
                        <a:rPr lang="en-US" sz="2000" baseline="0" dirty="0" smtClean="0"/>
                        <a:t>psi</a:t>
                      </a:r>
                      <a:endParaRPr lang="en-US" sz="2000" dirty="0"/>
                    </a:p>
                  </a:txBody>
                  <a:tcPr/>
                </a:tc>
              </a:tr>
              <a:tr h="47950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Temperature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177 </a:t>
                      </a:r>
                      <a:r>
                        <a:rPr lang="en-US" sz="2000" dirty="0" smtClean="0">
                          <a:latin typeface="Calibri"/>
                        </a:rPr>
                        <a:t>⁰</a:t>
                      </a:r>
                      <a:r>
                        <a:rPr lang="en-US" sz="2000" dirty="0" smtClean="0"/>
                        <a:t>F</a:t>
                      </a:r>
                      <a:endParaRPr lang="en-US" sz="200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Flow rate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13482  </a:t>
                      </a:r>
                      <a:r>
                        <a:rPr lang="en-US" sz="2000" baseline="0" dirty="0" err="1" smtClean="0"/>
                        <a:t>bbl</a:t>
                      </a:r>
                      <a:r>
                        <a:rPr lang="en-US" sz="2000" baseline="0" dirty="0" smtClean="0"/>
                        <a:t>/day</a:t>
                      </a:r>
                      <a:endParaRPr lang="en-US" sz="2000" dirty="0"/>
                    </a:p>
                  </a:txBody>
                  <a:tcPr/>
                </a:tc>
              </a:tr>
              <a:tr h="63747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Diameter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5.137  inch</a:t>
                      </a:r>
                    </a:p>
                    <a:p>
                      <a:r>
                        <a:rPr lang="en-US" sz="2000" dirty="0" smtClean="0"/>
                        <a:t>4.881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 inch</a:t>
                      </a:r>
                      <a:endParaRPr lang="en-US" sz="2000" dirty="0"/>
                    </a:p>
                  </a:txBody>
                  <a:tcPr/>
                </a:tc>
              </a:tr>
              <a:tr h="63747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length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52389 </a:t>
                      </a:r>
                      <a:r>
                        <a:rPr lang="en-US" sz="2000" dirty="0" err="1" smtClean="0"/>
                        <a:t>ft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15240"/>
            <a:ext cx="8229600" cy="1005840"/>
          </a:xfrm>
        </p:spPr>
        <p:txBody>
          <a:bodyPr/>
          <a:lstStyle/>
          <a:p>
            <a:r>
              <a:rPr lang="en-US" dirty="0" smtClean="0"/>
              <a:t>Field information </a:t>
            </a:r>
            <a:r>
              <a:rPr lang="en-US" sz="3200" dirty="0" smtClean="0"/>
              <a:t>(pipeline)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3721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440CDF37-DF6D-4245-8E36-5640931B6521}" type="slidenum">
              <a:rPr lang="en-US">
                <a:solidFill>
                  <a:srgbClr val="898989"/>
                </a:solidFill>
              </a:rPr>
              <a:pPr eaLnBrk="1" hangingPunct="1"/>
              <a:t>22</a:t>
            </a:fld>
            <a:endParaRPr lang="en-US">
              <a:solidFill>
                <a:srgbClr val="898989"/>
              </a:solidFill>
            </a:endParaRPr>
          </a:p>
        </p:txBody>
      </p:sp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447801"/>
            <a:ext cx="76485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15240"/>
            <a:ext cx="8229600" cy="1005840"/>
          </a:xfrm>
        </p:spPr>
        <p:txBody>
          <a:bodyPr/>
          <a:lstStyle/>
          <a:p>
            <a:r>
              <a:rPr lang="en-US" sz="3200" dirty="0" smtClean="0"/>
              <a:t>Phase behavior prediction (pipeline)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90025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 parameters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17" y="1064326"/>
            <a:ext cx="4114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4236821" y="1066800"/>
            <a:ext cx="4827587" cy="3619500"/>
            <a:chOff x="3048000" y="1447800"/>
            <a:chExt cx="4638675" cy="32004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447800"/>
              <a:ext cx="4638675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 flipH="1">
              <a:off x="4343046" y="2972201"/>
              <a:ext cx="663540" cy="380399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24"/>
            <p:cNvSpPr txBox="1">
              <a:spLocks noChangeArrowheads="1"/>
            </p:cNvSpPr>
            <p:nvPr/>
          </p:nvSpPr>
          <p:spPr bwMode="auto">
            <a:xfrm>
              <a:off x="4371387" y="2454729"/>
              <a:ext cx="29781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/>
                <a:t>Simulation with fitted k</a:t>
              </a:r>
              <a:r>
                <a:rPr lang="en-US" b="1" baseline="-25000"/>
                <a:t>d (cap)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4921165" y="3276801"/>
              <a:ext cx="662014" cy="380398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26"/>
            <p:cNvSpPr txBox="1">
              <a:spLocks noChangeArrowheads="1"/>
            </p:cNvSpPr>
            <p:nvPr/>
          </p:nvSpPr>
          <p:spPr bwMode="auto">
            <a:xfrm>
              <a:off x="5557802" y="3048000"/>
              <a:ext cx="6053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 dirty="0" err="1"/>
                <a:t>Expt</a:t>
              </a:r>
              <a:endParaRPr lang="en-US" b="1" dirty="0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679323"/>
              </p:ext>
            </p:extLst>
          </p:nvPr>
        </p:nvGraphicFramePr>
        <p:xfrm>
          <a:off x="533400" y="4919830"/>
          <a:ext cx="2835924" cy="1016000"/>
        </p:xfrm>
        <a:graphic>
          <a:graphicData uri="http://schemas.openxmlformats.org/drawingml/2006/table">
            <a:tbl>
              <a:tblPr/>
              <a:tblGrid>
                <a:gridCol w="1388124"/>
                <a:gridCol w="14478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</a:t>
                      </a:r>
                      <a:r>
                        <a:rPr kumimoji="0" lang="en-US" sz="24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</a:t>
                      </a:r>
                      <a:r>
                        <a:rPr kumimoji="0" lang="en-US" sz="24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/ s</a:t>
                      </a:r>
                      <a:r>
                        <a:rPr kumimoji="0" lang="en-US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1.32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×10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ag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/ s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-1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7.29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×10</a:t>
                      </a:r>
                      <a:r>
                        <a:rPr kumimoji="0" lang="en-US" sz="2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-5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endParaRPr kumimoji="0" lang="en-US" sz="2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</a:tbl>
          </a:graphicData>
        </a:graphic>
      </p:graphicFrame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5584608" y="4668625"/>
            <a:ext cx="2828131" cy="490862"/>
            <a:chOff x="7086600" y="4458775"/>
            <a:chExt cx="3860075" cy="703887"/>
          </a:xfrm>
        </p:grpSpPr>
        <p:sp>
          <p:nvSpPr>
            <p:cNvPr id="13" name="Rectangle 12"/>
            <p:cNvSpPr/>
            <p:nvPr/>
          </p:nvSpPr>
          <p:spPr>
            <a:xfrm>
              <a:off x="7086600" y="4458775"/>
              <a:ext cx="3860075" cy="57940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4" name="TextBox 15"/>
            <p:cNvSpPr txBox="1">
              <a:spLocks noChangeArrowheads="1"/>
            </p:cNvSpPr>
            <p:nvPr/>
          </p:nvSpPr>
          <p:spPr bwMode="auto">
            <a:xfrm>
              <a:off x="7391401" y="4475335"/>
              <a:ext cx="3555274" cy="687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 i="1" dirty="0" err="1"/>
                <a:t>k</a:t>
              </a:r>
              <a:r>
                <a:rPr lang="en-US" sz="2000" b="1" baseline="-25000" dirty="0" err="1"/>
                <a:t>d</a:t>
              </a:r>
              <a:r>
                <a:rPr lang="en-US" sz="2000" b="1" baseline="-25000" dirty="0"/>
                <a:t>(cap) </a:t>
              </a:r>
              <a:r>
                <a:rPr lang="en-US" sz="2000" b="1" dirty="0"/>
                <a:t>= 1.43</a:t>
              </a:r>
              <a:r>
                <a:rPr lang="en-US" sz="2000" b="1" dirty="0">
                  <a:sym typeface="Symbol" pitchFamily="18" charset="2"/>
                </a:rPr>
                <a:t>×10</a:t>
              </a:r>
              <a:r>
                <a:rPr lang="en-US" sz="2000" b="1" baseline="30000" dirty="0"/>
                <a:t>-3</a:t>
              </a:r>
              <a:r>
                <a:rPr lang="en-US" sz="2000" b="1" dirty="0"/>
                <a:t> </a:t>
              </a:r>
              <a:r>
                <a:rPr lang="en-US" sz="2000" b="1" dirty="0">
                  <a:solidFill>
                    <a:srgbClr val="000000"/>
                  </a:solidFill>
                </a:rPr>
                <a:t>s</a:t>
              </a:r>
              <a:r>
                <a:rPr lang="en-US" sz="2000" b="1" baseline="30000" dirty="0">
                  <a:solidFill>
                    <a:srgbClr val="000000"/>
                  </a:solidFill>
                </a:rPr>
                <a:t>-1</a:t>
              </a:r>
            </a:p>
            <a:p>
              <a:pPr eaLnBrk="1" hangingPunct="1"/>
              <a:endParaRPr lang="en-US" sz="2800" baseline="30000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279257"/>
              </p:ext>
            </p:extLst>
          </p:nvPr>
        </p:nvGraphicFramePr>
        <p:xfrm>
          <a:off x="5450988" y="5334000"/>
          <a:ext cx="3095369" cy="1371600"/>
        </p:xfrm>
        <a:graphic>
          <a:graphicData uri="http://schemas.openxmlformats.org/drawingml/2006/table">
            <a:tbl>
              <a:tblPr/>
              <a:tblGrid>
                <a:gridCol w="1326587"/>
                <a:gridCol w="1768782"/>
              </a:tblGrid>
              <a:tr h="483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*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d(mom)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3.25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×10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-6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s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-1</a:t>
                      </a:r>
                      <a:endParaRPr kumimoji="0" lang="en-US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>
                        <a:alpha val="20000"/>
                      </a:srgbClr>
                    </a:solidFill>
                  </a:tcPr>
                </a:tc>
              </a:tr>
              <a:tr h="484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*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d(</a:t>
                      </a:r>
                      <a:r>
                        <a:rPr kumimoji="0" lang="en-US" sz="18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lar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1.73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×10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-6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s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-1</a:t>
                      </a:r>
                      <a:endParaRPr kumimoji="0" lang="en-US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6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*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d(</a:t>
                      </a:r>
                      <a:r>
                        <a:rPr kumimoji="0" lang="en-US" sz="18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mt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4.50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  <a:sym typeface="Symbol" pitchFamily="18" charset="2"/>
                        </a:rPr>
                        <a:t>×10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-7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 s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-1</a:t>
                      </a:r>
                      <a:endParaRPr kumimoji="0" lang="en-US" sz="18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11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BB2CD3B-222D-498A-8E32-9A872A65198F}" type="slidenum">
              <a:rPr lang="en-US">
                <a:solidFill>
                  <a:srgbClr val="898989"/>
                </a:solidFill>
              </a:rPr>
              <a:pPr eaLnBrk="1" hangingPunct="1"/>
              <a:t>24</a:t>
            </a:fld>
            <a:endParaRPr lang="en-US">
              <a:solidFill>
                <a:srgbClr val="898989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743167"/>
              </p:ext>
            </p:extLst>
          </p:nvPr>
        </p:nvGraphicFramePr>
        <p:xfrm>
          <a:off x="228600" y="1905000"/>
          <a:ext cx="5084064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410200" y="2667000"/>
          <a:ext cx="3505200" cy="2438402"/>
        </p:xfrm>
        <a:graphic>
          <a:graphicData uri="http://schemas.openxmlformats.org/drawingml/2006/table">
            <a:tbl>
              <a:tblPr/>
              <a:tblGrid>
                <a:gridCol w="1600200"/>
                <a:gridCol w="19050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Boundary layer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Frictional ∆P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(Psi)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Momentum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700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Laminar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605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Mass transfer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76923C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519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  <a:tr h="4810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Field data= 648 Psi (28days)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-15240"/>
            <a:ext cx="8229600" cy="1005840"/>
          </a:xfrm>
        </p:spPr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8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9555-777C-43C2-BD6D-3E63F4078183}" type="slidenum">
              <a:rPr lang="en-US" b="1" smtClean="0">
                <a:solidFill>
                  <a:schemeClr val="tx1"/>
                </a:solidFill>
              </a:rPr>
              <a:t>25</a:t>
            </a:fld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199" y="1752600"/>
            <a:ext cx="84002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lvl="2" indent="-457200" algn="just">
              <a:buFont typeface="+mj-lt"/>
              <a:buAutoNum type="arabicPeriod"/>
            </a:pPr>
            <a:r>
              <a:rPr lang="en-US" sz="2800" b="1" dirty="0">
                <a:solidFill>
                  <a:srgbClr val="007E39"/>
                </a:solidFill>
              </a:rPr>
              <a:t>ADEPT simulator can successfully predict the </a:t>
            </a:r>
            <a:r>
              <a:rPr lang="en-US" sz="2800" b="1" dirty="0" smtClean="0">
                <a:solidFill>
                  <a:srgbClr val="007E39"/>
                </a:solidFill>
              </a:rPr>
              <a:t>asphaltene </a:t>
            </a:r>
            <a:r>
              <a:rPr lang="en-US" sz="2800" b="1" dirty="0">
                <a:solidFill>
                  <a:srgbClr val="007E39"/>
                </a:solidFill>
              </a:rPr>
              <a:t>deposition in </a:t>
            </a:r>
            <a:r>
              <a:rPr lang="en-US" sz="2800" b="1" dirty="0" smtClean="0">
                <a:solidFill>
                  <a:srgbClr val="007E39"/>
                </a:solidFill>
              </a:rPr>
              <a:t>wellbore/pipeline.</a:t>
            </a:r>
          </a:p>
          <a:p>
            <a:pPr marL="857250" lvl="2" indent="-457200" algn="just">
              <a:buFont typeface="+mj-lt"/>
              <a:buAutoNum type="arabicPeriod"/>
            </a:pPr>
            <a:endParaRPr lang="en-US" sz="2800" b="1" dirty="0">
              <a:solidFill>
                <a:srgbClr val="007E39"/>
              </a:solidFill>
            </a:endParaRPr>
          </a:p>
          <a:p>
            <a:pPr marL="857250" lvl="2" indent="-457200" algn="just">
              <a:buFont typeface="+mj-lt"/>
              <a:buAutoNum type="arabicPeriod"/>
            </a:pPr>
            <a:r>
              <a:rPr lang="en-US" sz="2800" b="1" spc="-50" dirty="0" smtClean="0">
                <a:solidFill>
                  <a:srgbClr val="007E39"/>
                </a:solidFill>
                <a:cs typeface="Franklin Gothic Book"/>
              </a:rPr>
              <a:t>Onset </a:t>
            </a:r>
            <a:r>
              <a:rPr lang="en-US" sz="2800" b="1" spc="-50" dirty="0">
                <a:solidFill>
                  <a:srgbClr val="007E39"/>
                </a:solidFill>
                <a:cs typeface="Franklin Gothic Book"/>
              </a:rPr>
              <a:t>pressure and bubble pressure increases significantly with GOR </a:t>
            </a:r>
            <a:r>
              <a:rPr lang="en-US" sz="2800" b="1" spc="-50" dirty="0" smtClean="0">
                <a:solidFill>
                  <a:srgbClr val="007E39"/>
                </a:solidFill>
                <a:cs typeface="Franklin Gothic Book"/>
              </a:rPr>
              <a:t>increases, but the </a:t>
            </a:r>
            <a:r>
              <a:rPr lang="en-US" sz="2800" b="1" spc="-50" dirty="0">
                <a:solidFill>
                  <a:srgbClr val="007E39"/>
                </a:solidFill>
                <a:cs typeface="Franklin Gothic Book"/>
              </a:rPr>
              <a:t>effects on lower onset pressure can be </a:t>
            </a:r>
            <a:r>
              <a:rPr lang="en-US" sz="2800" b="1" spc="-50" dirty="0" smtClean="0">
                <a:solidFill>
                  <a:srgbClr val="007E39"/>
                </a:solidFill>
                <a:cs typeface="Franklin Gothic Book"/>
              </a:rPr>
              <a:t>neglected;</a:t>
            </a:r>
          </a:p>
          <a:p>
            <a:pPr marL="857250" lvl="2" indent="-457200" algn="just">
              <a:buFont typeface="+mj-lt"/>
              <a:buAutoNum type="arabicPeriod"/>
            </a:pPr>
            <a:endParaRPr lang="en-US" sz="2800" b="1" spc="-50" dirty="0">
              <a:solidFill>
                <a:srgbClr val="007E39"/>
              </a:solidFill>
              <a:cs typeface="Franklin Gothic Book"/>
            </a:endParaRPr>
          </a:p>
          <a:p>
            <a:pPr marL="857250" lvl="2" indent="-457200" algn="just">
              <a:buFont typeface="+mj-lt"/>
              <a:buAutoNum type="arabicPeriod"/>
            </a:pPr>
            <a:r>
              <a:rPr lang="en-US" sz="2800" b="1" spc="-50" dirty="0" smtClean="0">
                <a:solidFill>
                  <a:srgbClr val="007E39"/>
                </a:solidFill>
                <a:cs typeface="Franklin Gothic Book"/>
              </a:rPr>
              <a:t>Deposit </a:t>
            </a:r>
            <a:r>
              <a:rPr lang="en-US" sz="2800" b="1" spc="-50" dirty="0">
                <a:solidFill>
                  <a:srgbClr val="007E39"/>
                </a:solidFill>
                <a:cs typeface="Franklin Gothic Book"/>
              </a:rPr>
              <a:t>location changes with </a:t>
            </a:r>
            <a:r>
              <a:rPr lang="en-US" sz="2800" b="1" spc="-50" dirty="0" smtClean="0">
                <a:solidFill>
                  <a:srgbClr val="007E39"/>
                </a:solidFill>
                <a:cs typeface="Franklin Gothic Book"/>
              </a:rPr>
              <a:t>GOR.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15240"/>
            <a:ext cx="8229600" cy="100584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94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0014" y="1611142"/>
            <a:ext cx="4267200" cy="315773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Jeff Creek</a:t>
            </a:r>
          </a:p>
          <a:p>
            <a:r>
              <a:rPr lang="en-US" dirty="0" err="1" smtClean="0"/>
              <a:t>Jianxin</a:t>
            </a:r>
            <a:r>
              <a:rPr lang="en-US" dirty="0" smtClean="0"/>
              <a:t> Wang</a:t>
            </a:r>
            <a:endParaRPr lang="en-US" dirty="0"/>
          </a:p>
          <a:p>
            <a:r>
              <a:rPr lang="en-US" dirty="0"/>
              <a:t>Andrew Yen </a:t>
            </a:r>
            <a:endParaRPr lang="en-US" dirty="0" smtClean="0"/>
          </a:p>
          <a:p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/>
              <a:t>Panuganti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Jill </a:t>
            </a:r>
            <a:r>
              <a:rPr lang="en-US" dirty="0"/>
              <a:t>Buckley </a:t>
            </a:r>
            <a:endParaRPr lang="en-US" dirty="0" smtClean="0"/>
          </a:p>
          <a:p>
            <a:r>
              <a:rPr lang="en-US" dirty="0" smtClean="0"/>
              <a:t>Vargas Francisco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9555-777C-43C2-BD6D-3E63F4078183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13" descr="chevr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11142"/>
            <a:ext cx="1295400" cy="112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new_mexico_te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4" y="5316267"/>
            <a:ext cx="2160586" cy="55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 descr="ch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209" y="4013234"/>
            <a:ext cx="953120" cy="1010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9" descr="logoweb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44" y="3503826"/>
            <a:ext cx="1117330" cy="151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ASPxHyperLink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9" y="5316267"/>
            <a:ext cx="1156075" cy="474933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90" y="1303421"/>
            <a:ext cx="1089992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Nalco North America Hom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440" y="3050245"/>
            <a:ext cx="1609725" cy="56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VTsim logo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80" y="2738784"/>
            <a:ext cx="1728919" cy="537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6" descr="rice0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4868862"/>
            <a:ext cx="48768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-15240"/>
            <a:ext cx="8229600" cy="1005840"/>
          </a:xfrm>
        </p:spPr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4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Asphaltene issue in flow assurance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1444625"/>
            <a:ext cx="2895600" cy="22891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444625"/>
            <a:ext cx="1376363" cy="2289175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0" y="4035425"/>
            <a:ext cx="4267200" cy="241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tabLst>
                <a:tab pos="465138" algn="r"/>
              </a:tabLst>
            </a:pPr>
            <a:r>
              <a:rPr lang="en-US" sz="1600" b="1" dirty="0"/>
              <a:t>Flow Assurance Prediction – Operator’s Savings:</a:t>
            </a:r>
          </a:p>
          <a:p>
            <a:pPr marL="461963" lvl="1" indent="-230188" eaLnBrk="0" hangingPunct="0">
              <a:spcBef>
                <a:spcPct val="10000"/>
              </a:spcBef>
              <a:spcAft>
                <a:spcPct val="10000"/>
              </a:spcAft>
              <a:buSzPct val="115000"/>
              <a:buFontTx/>
              <a:buChar char="•"/>
              <a:tabLst>
                <a:tab pos="465138" algn="r"/>
              </a:tabLst>
            </a:pPr>
            <a:r>
              <a:rPr lang="en-US" sz="1600" b="1" dirty="0"/>
              <a:t>Intervention cost to remove solids: ~ 300K/well-dry tree, $3,500K / well – wet tree. </a:t>
            </a:r>
          </a:p>
          <a:p>
            <a:pPr marL="461963" lvl="1" indent="-230188" eaLnBrk="0" hangingPunct="0">
              <a:spcBef>
                <a:spcPct val="10000"/>
              </a:spcBef>
              <a:spcAft>
                <a:spcPct val="10000"/>
              </a:spcAft>
              <a:buSzPct val="115000"/>
              <a:buFontTx/>
              <a:buChar char="•"/>
              <a:tabLst>
                <a:tab pos="465138" algn="r"/>
              </a:tabLst>
            </a:pPr>
            <a:r>
              <a:rPr lang="en-US" sz="1600" b="1" dirty="0"/>
              <a:t>Loosing the well: ~ $50,000K to replace the well with a side track. </a:t>
            </a:r>
          </a:p>
          <a:p>
            <a:pPr marL="461963" lvl="1" indent="-230188" eaLnBrk="0" hangingPunct="0">
              <a:spcBef>
                <a:spcPct val="10000"/>
              </a:spcBef>
              <a:spcAft>
                <a:spcPct val="10000"/>
              </a:spcAft>
              <a:buSzPct val="115000"/>
              <a:buFontTx/>
              <a:buChar char="•"/>
              <a:tabLst>
                <a:tab pos="465138" algn="r"/>
              </a:tabLst>
            </a:pPr>
            <a:r>
              <a:rPr lang="en-US" sz="1600" b="1" dirty="0"/>
              <a:t>Losses due to downtime: ~ $ 700K /day (for prod. of 7,000bbls/day)</a:t>
            </a:r>
            <a:endParaRPr lang="es-CO" sz="1600" b="1" dirty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52400" y="1444625"/>
            <a:ext cx="4267200" cy="5278467"/>
            <a:chOff x="0" y="720"/>
            <a:chExt cx="2688" cy="3410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0" y="720"/>
              <a:ext cx="2688" cy="3410"/>
              <a:chOff x="100" y="1051"/>
              <a:chExt cx="2508" cy="3170"/>
            </a:xfrm>
          </p:grpSpPr>
          <p:pic>
            <p:nvPicPr>
              <p:cNvPr id="12" name="Picture 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" y="1051"/>
                <a:ext cx="2508" cy="31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9" descr="parrifin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4" y="2727"/>
                <a:ext cx="40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0" descr="Do-w &amp; W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7" y="3805"/>
                <a:ext cx="834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5" name="Group 11"/>
              <p:cNvGrpSpPr>
                <a:grpSpLocks/>
              </p:cNvGrpSpPr>
              <p:nvPr/>
            </p:nvGrpSpPr>
            <p:grpSpPr bwMode="auto">
              <a:xfrm>
                <a:off x="325" y="2659"/>
                <a:ext cx="336" cy="653"/>
                <a:chOff x="1872" y="1584"/>
                <a:chExt cx="274" cy="400"/>
              </a:xfrm>
            </p:grpSpPr>
            <p:pic>
              <p:nvPicPr>
                <p:cNvPr id="19" name="Picture 12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72" y="1584"/>
                  <a:ext cx="274" cy="29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33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0" name="Rectangle 13"/>
                <p:cNvSpPr>
                  <a:spLocks noChangeArrowheads="1"/>
                </p:cNvSpPr>
                <p:nvPr/>
              </p:nvSpPr>
              <p:spPr bwMode="auto">
                <a:xfrm>
                  <a:off x="1948" y="1862"/>
                  <a:ext cx="120" cy="1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125456" tIns="62728" rIns="125456" bIns="62728">
                  <a:spAutoFit/>
                </a:bodyPr>
                <a:lstStyle/>
                <a:p>
                  <a:pPr algn="ctr" defTabSz="1254125" eaLnBrk="0" hangingPunct="0"/>
                  <a:endParaRPr kumimoji="1" lang="es-CO" sz="1400">
                    <a:latin typeface="Univers 57 Condensed" pitchFamily="34" charset="0"/>
                  </a:endParaRPr>
                </a:p>
              </p:txBody>
            </p:sp>
          </p:grpSp>
          <p:grpSp>
            <p:nvGrpSpPr>
              <p:cNvPr id="16" name="Group 14"/>
              <p:cNvGrpSpPr>
                <a:grpSpLocks/>
              </p:cNvGrpSpPr>
              <p:nvPr/>
            </p:nvGrpSpPr>
            <p:grpSpPr bwMode="auto">
              <a:xfrm>
                <a:off x="1843" y="3133"/>
                <a:ext cx="756" cy="654"/>
                <a:chOff x="1139" y="2016"/>
                <a:chExt cx="493" cy="400"/>
              </a:xfrm>
            </p:grpSpPr>
            <p:pic>
              <p:nvPicPr>
                <p:cNvPr id="17" name="Picture 15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48" y="2016"/>
                  <a:ext cx="28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3366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139" y="2294"/>
                  <a:ext cx="493" cy="1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125456" tIns="62728" rIns="125456" bIns="62728">
                  <a:spAutoFit/>
                </a:bodyPr>
                <a:lstStyle>
                  <a:lvl1pPr defTabSz="1254125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1254125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1254125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1254125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1254125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12541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12541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12541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12541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endParaRPr kumimoji="1" lang="es-CO" sz="1400" b="1">
                    <a:latin typeface="Univers 57 Condensed" pitchFamily="34" charset="0"/>
                  </a:endParaRPr>
                </a:p>
              </p:txBody>
            </p:sp>
          </p:grpSp>
        </p:grpSp>
        <p:grpSp>
          <p:nvGrpSpPr>
            <p:cNvPr id="9" name="Group 17"/>
            <p:cNvGrpSpPr>
              <a:grpSpLocks/>
            </p:cNvGrpSpPr>
            <p:nvPr/>
          </p:nvGrpSpPr>
          <p:grpSpPr bwMode="auto">
            <a:xfrm>
              <a:off x="2016" y="2928"/>
              <a:ext cx="576" cy="533"/>
              <a:chOff x="0" y="920"/>
              <a:chExt cx="2101" cy="1581"/>
            </a:xfrm>
          </p:grpSpPr>
          <p:sp>
            <p:nvSpPr>
              <p:cNvPr id="10" name="Rectangle 18"/>
              <p:cNvSpPr>
                <a:spLocks noChangeArrowheads="1"/>
              </p:cNvSpPr>
              <p:nvPr/>
            </p:nvSpPr>
            <p:spPr bwMode="auto">
              <a:xfrm>
                <a:off x="40" y="952"/>
                <a:ext cx="2061" cy="15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8385C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1" name="Picture 19" descr="Inner Wall Deposition, Heptane Rinse - 1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920"/>
                <a:ext cx="2064" cy="15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50289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Deposition mechanism</a:t>
            </a:r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90675"/>
            <a:ext cx="714375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"/>
          <p:cNvSpPr>
            <a:spLocks noChangeArrowheads="1"/>
          </p:cNvSpPr>
          <p:nvPr/>
        </p:nvSpPr>
        <p:spPr bwMode="auto">
          <a:xfrm rot="10800000" flipH="1" flipV="1">
            <a:off x="236570" y="4228398"/>
            <a:ext cx="601629" cy="1447800"/>
          </a:xfrm>
          <a:prstGeom prst="upArrow">
            <a:avLst>
              <a:gd name="adj1" fmla="val 50000"/>
              <a:gd name="adj2" fmla="val 79167"/>
            </a:avLst>
          </a:prstGeom>
          <a:solidFill>
            <a:srgbClr val="800080">
              <a:alpha val="20000"/>
            </a:srgbClr>
          </a:solidFill>
          <a:ln w="9525">
            <a:solidFill>
              <a:srgbClr val="8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r>
              <a:rPr lang="en-US" sz="2000" b="1" dirty="0">
                <a:solidFill>
                  <a:srgbClr val="9900FF"/>
                </a:solidFill>
              </a:rPr>
              <a:t>advection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76592" y="5557136"/>
            <a:ext cx="1485900" cy="503237"/>
            <a:chOff x="7477125" y="5672138"/>
            <a:chExt cx="1485900" cy="503237"/>
          </a:xfrm>
        </p:grpSpPr>
        <p:sp>
          <p:nvSpPr>
            <p:cNvPr id="6" name="AutoShape 13"/>
            <p:cNvSpPr>
              <a:spLocks noChangeArrowheads="1"/>
            </p:cNvSpPr>
            <p:nvPr/>
          </p:nvSpPr>
          <p:spPr bwMode="auto">
            <a:xfrm rot="16200000" flipH="1" flipV="1">
              <a:off x="7968456" y="5180807"/>
              <a:ext cx="503237" cy="1485900"/>
            </a:xfrm>
            <a:prstGeom prst="upArrow">
              <a:avLst>
                <a:gd name="adj1" fmla="val 50000"/>
                <a:gd name="adj2" fmla="val 73817"/>
              </a:avLst>
            </a:prstGeom>
            <a:solidFill>
              <a:srgbClr val="FF6600">
                <a:alpha val="20000"/>
              </a:srgbClr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7500938" y="5791200"/>
              <a:ext cx="11858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sz="2000" b="1" dirty="0">
                  <a:solidFill>
                    <a:srgbClr val="FF6600"/>
                  </a:solidFill>
                  <a:latin typeface="Times New Roman" pitchFamily="18" charset="0"/>
                </a:rPr>
                <a:t>diffusion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850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5" name="Object 8"/>
          <p:cNvGraphicFramePr>
            <a:graphicFrameLocks noChangeAspect="1"/>
          </p:cNvGraphicFramePr>
          <p:nvPr/>
        </p:nvGraphicFramePr>
        <p:xfrm>
          <a:off x="1212850" y="1371600"/>
          <a:ext cx="6731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" name="Equation" r:id="rId4" imgW="2552700" imgH="419100" progId="Equation.3">
                  <p:embed/>
                </p:oleObj>
              </mc:Choice>
              <mc:Fallback>
                <p:oleObj name="Equation" r:id="rId4" imgW="25527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1371600"/>
                        <a:ext cx="6731000" cy="965200"/>
                      </a:xfrm>
                      <a:prstGeom prst="rect">
                        <a:avLst/>
                      </a:prstGeom>
                      <a:solidFill>
                        <a:srgbClr val="E6B9B8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Text Box 15"/>
          <p:cNvSpPr txBox="1">
            <a:spLocks noChangeArrowheads="1"/>
          </p:cNvSpPr>
          <p:nvPr/>
        </p:nvSpPr>
        <p:spPr bwMode="auto">
          <a:xfrm>
            <a:off x="301625" y="2819400"/>
            <a:ext cx="3279775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Bookman Old Style" pitchFamily="18" charset="0"/>
              </a:rPr>
              <a:t>Precipitation &amp; </a:t>
            </a:r>
          </a:p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Bookman Old Style" pitchFamily="18" charset="0"/>
              </a:rPr>
              <a:t>Re-dissolution kinetics:</a:t>
            </a:r>
          </a:p>
        </p:txBody>
      </p:sp>
      <p:sp>
        <p:nvSpPr>
          <p:cNvPr id="33797" name="Text Box 25"/>
          <p:cNvSpPr txBox="1">
            <a:spLocks noChangeArrowheads="1"/>
          </p:cNvSpPr>
          <p:nvPr/>
        </p:nvSpPr>
        <p:spPr bwMode="auto">
          <a:xfrm>
            <a:off x="322263" y="5267325"/>
            <a:ext cx="342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Bookman Old Style" pitchFamily="18" charset="0"/>
              </a:rPr>
              <a:t>Dimensionless parameters:</a:t>
            </a:r>
          </a:p>
        </p:txBody>
      </p:sp>
      <p:sp>
        <p:nvSpPr>
          <p:cNvPr id="33798" name="Text Box 13"/>
          <p:cNvSpPr txBox="1">
            <a:spLocks noChangeArrowheads="1"/>
          </p:cNvSpPr>
          <p:nvPr/>
        </p:nvSpPr>
        <p:spPr bwMode="auto">
          <a:xfrm>
            <a:off x="288925" y="4171950"/>
            <a:ext cx="394493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  <a:latin typeface="Bookman Old Style" pitchFamily="18" charset="0"/>
              </a:rPr>
              <a:t>Initial &amp; boundary condition:</a:t>
            </a:r>
          </a:p>
        </p:txBody>
      </p:sp>
      <p:sp>
        <p:nvSpPr>
          <p:cNvPr id="33799" name="Rectangle 16"/>
          <p:cNvSpPr>
            <a:spLocks noChangeArrowheads="1"/>
          </p:cNvSpPr>
          <p:nvPr/>
        </p:nvSpPr>
        <p:spPr bwMode="auto">
          <a:xfrm>
            <a:off x="150813" y="6400800"/>
            <a:ext cx="8963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Kurup</a:t>
            </a:r>
            <a:r>
              <a:rPr lang="en-US" dirty="0">
                <a:solidFill>
                  <a:srgbClr val="000000"/>
                </a:solidFill>
              </a:rPr>
              <a:t>,  A.S. et al., </a:t>
            </a:r>
            <a:r>
              <a:rPr lang="en-US" i="1" dirty="0">
                <a:solidFill>
                  <a:srgbClr val="000000"/>
                </a:solidFill>
              </a:rPr>
              <a:t>Energy &amp; Fuels. </a:t>
            </a:r>
            <a:r>
              <a:rPr lang="en-US" b="1" dirty="0"/>
              <a:t>2011</a:t>
            </a:r>
            <a:r>
              <a:rPr lang="en-US" dirty="0"/>
              <a:t>, 25, 4506–4516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C9D511D-6C10-49C9-8835-23DE2C114DB4}" type="slidenum">
              <a:rPr lang="en-US">
                <a:solidFill>
                  <a:srgbClr val="898989"/>
                </a:solidFill>
              </a:rPr>
              <a:pPr eaLnBrk="1" hangingPunct="1"/>
              <a:t>5</a:t>
            </a:fld>
            <a:endParaRPr lang="en-US">
              <a:solidFill>
                <a:srgbClr val="898989"/>
              </a:solidFill>
            </a:endParaRPr>
          </a:p>
        </p:txBody>
      </p:sp>
      <p:graphicFrame>
        <p:nvGraphicFramePr>
          <p:cNvPr id="33801" name="Object 3"/>
          <p:cNvGraphicFramePr>
            <a:graphicFrameLocks noChangeAspect="1"/>
          </p:cNvGraphicFramePr>
          <p:nvPr/>
        </p:nvGraphicFramePr>
        <p:xfrm>
          <a:off x="4051300" y="4876800"/>
          <a:ext cx="4864100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" name="Equation" r:id="rId6" imgW="2921000" imgH="939800" progId="Equation.3">
                  <p:embed/>
                </p:oleObj>
              </mc:Choice>
              <mc:Fallback>
                <p:oleObj name="Equation" r:id="rId6" imgW="2921000" imgH="9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4876800"/>
                        <a:ext cx="4864100" cy="14081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D99694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2" name="Object 4"/>
          <p:cNvGraphicFramePr>
            <a:graphicFrameLocks noChangeAspect="1"/>
          </p:cNvGraphicFramePr>
          <p:nvPr/>
        </p:nvGraphicFramePr>
        <p:xfrm>
          <a:off x="4059238" y="4103688"/>
          <a:ext cx="43227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" name="Equation" r:id="rId8" imgW="2197100" imgH="393700" progId="Equation.3">
                  <p:embed/>
                </p:oleObj>
              </mc:Choice>
              <mc:Fallback>
                <p:oleObj name="Equation" r:id="rId8" imgW="2197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9238" y="4103688"/>
                        <a:ext cx="4322762" cy="6096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D99694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3" name="Object 6"/>
          <p:cNvGraphicFramePr>
            <a:graphicFrameLocks noChangeAspect="1"/>
          </p:cNvGraphicFramePr>
          <p:nvPr/>
        </p:nvGraphicFramePr>
        <p:xfrm>
          <a:off x="4051300" y="2547938"/>
          <a:ext cx="3644900" cy="141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" name="Equation" r:id="rId10" imgW="2082800" imgH="914400" progId="Equation.3">
                  <p:embed/>
                </p:oleObj>
              </mc:Choice>
              <mc:Fallback>
                <p:oleObj name="Equation" r:id="rId10" imgW="20828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2547938"/>
                        <a:ext cx="3644900" cy="141446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D99694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-15240"/>
            <a:ext cx="8229600" cy="1005840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athematical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69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3429000" y="1508125"/>
            <a:ext cx="2895600" cy="4495800"/>
          </a:xfrm>
          <a:prstGeom prst="frame">
            <a:avLst>
              <a:gd name="adj1" fmla="val 324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291" name="Group 16"/>
          <p:cNvGrpSpPr>
            <a:grpSpLocks/>
          </p:cNvGrpSpPr>
          <p:nvPr/>
        </p:nvGrpSpPr>
        <p:grpSpPr bwMode="auto">
          <a:xfrm>
            <a:off x="3760788" y="1812925"/>
            <a:ext cx="2259012" cy="3886200"/>
            <a:chOff x="3761014" y="1447799"/>
            <a:chExt cx="2182586" cy="4308615"/>
          </a:xfrm>
        </p:grpSpPr>
        <p:sp>
          <p:nvSpPr>
            <p:cNvPr id="6" name="Bevel 5"/>
            <p:cNvSpPr/>
            <p:nvPr/>
          </p:nvSpPr>
          <p:spPr>
            <a:xfrm>
              <a:off x="3761014" y="1447799"/>
              <a:ext cx="2182586" cy="1687893"/>
            </a:xfrm>
            <a:prstGeom prst="bevel">
              <a:avLst>
                <a:gd name="adj" fmla="val 6150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solidFill>
                    <a:schemeClr val="tx1"/>
                  </a:solidFill>
                </a:rPr>
                <a:t>Thermodynamic module</a:t>
              </a:r>
            </a:p>
          </p:txBody>
        </p:sp>
        <p:sp>
          <p:nvSpPr>
            <p:cNvPr id="9" name="Bevel 8"/>
            <p:cNvSpPr/>
            <p:nvPr/>
          </p:nvSpPr>
          <p:spPr>
            <a:xfrm>
              <a:off x="3761014" y="4066761"/>
              <a:ext cx="2182586" cy="1689653"/>
            </a:xfrm>
            <a:prstGeom prst="bevel">
              <a:avLst>
                <a:gd name="adj" fmla="val 6150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solidFill>
                    <a:schemeClr val="tx1"/>
                  </a:solidFill>
                </a:rPr>
                <a:t>Deposition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200" b="1" dirty="0">
                  <a:solidFill>
                    <a:schemeClr val="tx1"/>
                  </a:solidFill>
                </a:rPr>
                <a:t>module</a:t>
              </a: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57200" y="1355725"/>
            <a:ext cx="22098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Composition,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Liquid density,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Bubble point,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GOR, AOP, SARA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2819400" y="1965325"/>
            <a:ext cx="533400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400800" y="2422525"/>
            <a:ext cx="533400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010400" y="1508125"/>
            <a:ext cx="1676400" cy="249555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1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US" b="1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US" b="1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US" b="1">
              <a:solidFill>
                <a:srgbClr val="FFFFFF"/>
              </a:solidFill>
              <a:cs typeface="Arial" charset="0"/>
            </a:endParaRPr>
          </a:p>
          <a:p>
            <a:pPr algn="ctr"/>
            <a:r>
              <a:rPr lang="en-US" sz="2000" b="1">
                <a:solidFill>
                  <a:schemeClr val="tx1"/>
                </a:solidFill>
                <a:cs typeface="Arial" charset="0"/>
              </a:rPr>
              <a:t>Asphaltene instability,</a:t>
            </a:r>
          </a:p>
          <a:p>
            <a:pPr algn="ctr"/>
            <a:endParaRPr lang="en-US" b="1">
              <a:solidFill>
                <a:schemeClr val="tx1"/>
              </a:solidFill>
              <a:cs typeface="Arial" charset="0"/>
            </a:endParaRPr>
          </a:p>
          <a:p>
            <a:pPr algn="ctr"/>
            <a:endParaRPr lang="en-US" b="1">
              <a:solidFill>
                <a:schemeClr val="tx1"/>
              </a:solidFill>
              <a:cs typeface="Arial" charset="0"/>
            </a:endParaRPr>
          </a:p>
          <a:p>
            <a:pPr algn="ctr"/>
            <a:r>
              <a:rPr lang="en-US" sz="2800" b="1">
                <a:solidFill>
                  <a:schemeClr val="tx1"/>
                </a:solidFill>
                <a:cs typeface="Arial" charset="0"/>
              </a:rPr>
              <a:t>C</a:t>
            </a:r>
            <a:r>
              <a:rPr lang="en-US" sz="2800" b="1" baseline="-25000">
                <a:solidFill>
                  <a:schemeClr val="tx1"/>
                </a:solidFill>
                <a:cs typeface="Arial" charset="0"/>
              </a:rPr>
              <a:t>eq</a:t>
            </a:r>
            <a:endParaRPr lang="en-US" sz="2800" baseline="-25000">
              <a:solidFill>
                <a:schemeClr val="tx1"/>
              </a:solidFill>
              <a:cs typeface="Arial" charset="0"/>
            </a:endParaRPr>
          </a:p>
          <a:p>
            <a:pPr algn="ctr"/>
            <a:endParaRPr lang="en-US">
              <a:solidFill>
                <a:schemeClr val="tx1"/>
              </a:solidFill>
              <a:cs typeface="Arial" charset="0"/>
            </a:endParaRPr>
          </a:p>
          <a:p>
            <a:pPr algn="ctr"/>
            <a:endParaRPr lang="en-US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9" name="Left Arrow 18"/>
          <p:cNvSpPr/>
          <p:nvPr/>
        </p:nvSpPr>
        <p:spPr>
          <a:xfrm rot="20073475">
            <a:off x="6364288" y="4073525"/>
            <a:ext cx="533400" cy="30480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" name="Left Arrow 19"/>
          <p:cNvSpPr/>
          <p:nvPr/>
        </p:nvSpPr>
        <p:spPr>
          <a:xfrm>
            <a:off x="2819400" y="4784725"/>
            <a:ext cx="533400" cy="30480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57200" y="4122738"/>
            <a:ext cx="2209800" cy="180498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Deposition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profile,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Thickness,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</a:rPr>
              <a:t>Pressure drop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032625" y="4327525"/>
            <a:ext cx="1654175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Kinetic parameters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032625" y="5470525"/>
            <a:ext cx="1654175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Operational conditions</a:t>
            </a:r>
          </a:p>
        </p:txBody>
      </p:sp>
      <p:sp>
        <p:nvSpPr>
          <p:cNvPr id="26" name="Left Arrow 25"/>
          <p:cNvSpPr/>
          <p:nvPr/>
        </p:nvSpPr>
        <p:spPr>
          <a:xfrm>
            <a:off x="6419850" y="4721225"/>
            <a:ext cx="533400" cy="30480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" name="Left Arrow 26"/>
          <p:cNvSpPr/>
          <p:nvPr/>
        </p:nvSpPr>
        <p:spPr>
          <a:xfrm rot="1171484">
            <a:off x="6389688" y="5459413"/>
            <a:ext cx="528637" cy="30480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7010400" y="3144838"/>
            <a:ext cx="1676400" cy="95408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/>
              <a:t>C</a:t>
            </a:r>
            <a:r>
              <a:rPr lang="en-US" sz="3200" b="1" baseline="-25000" dirty="0" err="1"/>
              <a:t>eq</a:t>
            </a:r>
            <a:endParaRPr lang="en-US" sz="3200" b="1" baseline="-25000" dirty="0"/>
          </a:p>
        </p:txBody>
      </p:sp>
      <p:sp>
        <p:nvSpPr>
          <p:cNvPr id="28" name="Rounded Rectangle 27"/>
          <p:cNvSpPr/>
          <p:nvPr/>
        </p:nvSpPr>
        <p:spPr>
          <a:xfrm>
            <a:off x="457200" y="2727325"/>
            <a:ext cx="22098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P-T profile in wellbore/pipeline</a:t>
            </a:r>
          </a:p>
        </p:txBody>
      </p:sp>
      <p:sp>
        <p:nvSpPr>
          <p:cNvPr id="29" name="Right Arrow 28"/>
          <p:cNvSpPr/>
          <p:nvPr/>
        </p:nvSpPr>
        <p:spPr>
          <a:xfrm>
            <a:off x="2819400" y="2955925"/>
            <a:ext cx="533400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>
          <a:xfrm>
            <a:off x="6553200" y="6111875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98ABDBBC-9C30-4555-882C-E1D10533FD7E}" type="slidenum">
              <a:rPr lang="en-US">
                <a:solidFill>
                  <a:srgbClr val="898989"/>
                </a:solidFill>
              </a:rPr>
              <a:pPr eaLnBrk="1" hangingPunct="1"/>
              <a:t>6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6200775"/>
            <a:ext cx="4457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AOP--- Asphaltene onset pressure</a:t>
            </a:r>
          </a:p>
          <a:p>
            <a:r>
              <a:rPr lang="en-US" b="1"/>
              <a:t>C</a:t>
            </a:r>
            <a:r>
              <a:rPr lang="en-US" b="1" baseline="-25000"/>
              <a:t>eq </a:t>
            </a:r>
            <a:r>
              <a:rPr lang="en-US" b="1"/>
              <a:t>--- Asphaltene equilibrium concentration </a:t>
            </a:r>
            <a:endParaRPr lang="en-US" b="1" baseline="-25000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7200" y="-15240"/>
            <a:ext cx="8229600" cy="1005840"/>
          </a:xfrm>
        </p:spPr>
        <p:txBody>
          <a:bodyPr/>
          <a:lstStyle/>
          <a:p>
            <a:r>
              <a:rPr lang="en-US" dirty="0" smtClean="0"/>
              <a:t>ADEPT simulator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56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2" grpId="0" animBg="1"/>
      <p:bldP spid="28" grpId="0" animBg="1"/>
      <p:bldP spid="29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04800" y="4175125"/>
            <a:ext cx="6096000" cy="2225675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3317" name="Group 20"/>
          <p:cNvGrpSpPr>
            <a:grpSpLocks/>
          </p:cNvGrpSpPr>
          <p:nvPr/>
        </p:nvGrpSpPr>
        <p:grpSpPr bwMode="auto">
          <a:xfrm>
            <a:off x="377825" y="1546225"/>
            <a:ext cx="7013575" cy="4724400"/>
            <a:chOff x="881743" y="1828799"/>
            <a:chExt cx="7013413" cy="4724401"/>
          </a:xfrm>
        </p:grpSpPr>
        <p:sp>
          <p:nvSpPr>
            <p:cNvPr id="22" name="Rounded Rectangle 21"/>
            <p:cNvSpPr/>
            <p:nvPr/>
          </p:nvSpPr>
          <p:spPr>
            <a:xfrm>
              <a:off x="881743" y="3886199"/>
              <a:ext cx="5943463" cy="4572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Appropriate Parameters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70692" y="2449512"/>
              <a:ext cx="6424464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 i="1"/>
                <a:t>① Characterization / Recombination</a:t>
              </a:r>
              <a:endParaRPr lang="en-US" b="1" i="1">
                <a:solidFill>
                  <a:srgbClr val="953735"/>
                </a:solidFill>
              </a:endParaRPr>
            </a:p>
          </p:txBody>
        </p:sp>
        <p:sp>
          <p:nvSpPr>
            <p:cNvPr id="13324" name="TextBox 23"/>
            <p:cNvSpPr txBox="1">
              <a:spLocks noChangeArrowheads="1"/>
            </p:cNvSpPr>
            <p:nvPr/>
          </p:nvSpPr>
          <p:spPr bwMode="auto">
            <a:xfrm>
              <a:off x="1494357" y="3429000"/>
              <a:ext cx="6248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 i="1"/>
                <a:t>②Tuning parameters to match P</a:t>
              </a:r>
              <a:r>
                <a:rPr lang="en-US" b="1" i="1" baseline="-25000"/>
                <a:t>b</a:t>
              </a:r>
              <a:r>
                <a:rPr lang="en-US" b="1" i="1"/>
                <a:t>, liquid density, AOP</a:t>
              </a:r>
            </a:p>
          </p:txBody>
        </p:sp>
        <p:sp>
          <p:nvSpPr>
            <p:cNvPr id="25" name="Down Arrow 24"/>
            <p:cNvSpPr/>
            <p:nvPr/>
          </p:nvSpPr>
          <p:spPr>
            <a:xfrm flipH="1">
              <a:off x="1242098" y="2362199"/>
              <a:ext cx="106360" cy="495300"/>
            </a:xfrm>
            <a:prstGeom prst="downArrow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3326" name="TextBox 25"/>
            <p:cNvSpPr txBox="1">
              <a:spLocks noChangeArrowheads="1"/>
            </p:cNvSpPr>
            <p:nvPr/>
          </p:nvSpPr>
          <p:spPr bwMode="auto">
            <a:xfrm>
              <a:off x="1479442" y="4507468"/>
              <a:ext cx="29867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 i="1"/>
                <a:t>③Phase behavior prediction</a:t>
              </a:r>
            </a:p>
          </p:txBody>
        </p:sp>
        <p:sp>
          <p:nvSpPr>
            <p:cNvPr id="13327" name="TextBox 26"/>
            <p:cNvSpPr txBox="1">
              <a:spLocks noChangeArrowheads="1"/>
            </p:cNvSpPr>
            <p:nvPr/>
          </p:nvSpPr>
          <p:spPr bwMode="auto">
            <a:xfrm>
              <a:off x="1490034" y="5574268"/>
              <a:ext cx="41262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 i="1"/>
                <a:t>④ C</a:t>
              </a:r>
              <a:r>
                <a:rPr lang="en-US" b="1" i="1" baseline="-25000"/>
                <a:t>eq</a:t>
              </a:r>
              <a:r>
                <a:rPr lang="en-US" b="1" i="1"/>
                <a:t> calculation with P-T profile input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881743" y="2868612"/>
              <a:ext cx="5943463" cy="4191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MW &amp; mass percentages of all (Pseudo-) components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81743" y="4989513"/>
              <a:ext cx="5943463" cy="4318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Asphaltene instability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881743" y="6096000"/>
              <a:ext cx="5943463" cy="4572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err="1">
                  <a:solidFill>
                    <a:schemeClr val="tx1"/>
                  </a:solidFill>
                </a:rPr>
                <a:t>Asphaltene</a:t>
              </a:r>
              <a:r>
                <a:rPr lang="en-US" sz="2000" b="1" dirty="0">
                  <a:solidFill>
                    <a:schemeClr val="tx1"/>
                  </a:solidFill>
                </a:rPr>
                <a:t> equilibrium concentration, </a:t>
              </a:r>
              <a:r>
                <a:rPr lang="en-US" sz="2000" b="1" dirty="0" err="1">
                  <a:solidFill>
                    <a:schemeClr val="tx1"/>
                  </a:solidFill>
                </a:rPr>
                <a:t>C</a:t>
              </a:r>
              <a:r>
                <a:rPr lang="en-US" sz="2000" b="1" baseline="-25000" dirty="0" err="1">
                  <a:solidFill>
                    <a:schemeClr val="tx1"/>
                  </a:solidFill>
                </a:rPr>
                <a:t>eq</a:t>
              </a:r>
              <a:endParaRPr lang="en-US" sz="20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1" name="Down Arrow 30"/>
            <p:cNvSpPr/>
            <p:nvPr/>
          </p:nvSpPr>
          <p:spPr>
            <a:xfrm flipH="1">
              <a:off x="1256384" y="3352799"/>
              <a:ext cx="106361" cy="495300"/>
            </a:xfrm>
            <a:prstGeom prst="downArrow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2" name="Down Arrow 31"/>
            <p:cNvSpPr/>
            <p:nvPr/>
          </p:nvSpPr>
          <p:spPr>
            <a:xfrm flipH="1">
              <a:off x="1256384" y="4457700"/>
              <a:ext cx="106361" cy="495300"/>
            </a:xfrm>
            <a:prstGeom prst="downArrow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3" name="Down Arrow 32"/>
            <p:cNvSpPr/>
            <p:nvPr/>
          </p:nvSpPr>
          <p:spPr>
            <a:xfrm flipH="1">
              <a:off x="1265909" y="5524500"/>
              <a:ext cx="106361" cy="495300"/>
            </a:xfrm>
            <a:prstGeom prst="downArrow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881743" y="1828799"/>
              <a:ext cx="5943463" cy="457200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Fluid composition, GOR, SARA</a:t>
              </a: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7581900" y="5510213"/>
            <a:ext cx="1257300" cy="8905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/>
                </a:solidFill>
              </a:rPr>
              <a:t>Deposition module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04800" y="1447800"/>
            <a:ext cx="6096000" cy="2613025"/>
          </a:xfrm>
          <a:prstGeom prst="rect">
            <a:avLst/>
          </a:prstGeom>
          <a:noFill/>
          <a:ln w="5715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6705600" y="5813425"/>
            <a:ext cx="533400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379078C5-77A9-4963-9DB2-E58567250FD4}" type="slidenum">
              <a:rPr lang="en-US">
                <a:solidFill>
                  <a:srgbClr val="898989"/>
                </a:solidFill>
              </a:rPr>
              <a:pPr eaLnBrk="1" hangingPunct="1"/>
              <a:t>7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-15240"/>
            <a:ext cx="8229600" cy="1005840"/>
          </a:xfrm>
        </p:spPr>
        <p:txBody>
          <a:bodyPr/>
          <a:lstStyle/>
          <a:p>
            <a:r>
              <a:rPr lang="en-US" dirty="0" smtClean="0"/>
              <a:t>Thermodynamic modeling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54838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743200" y="1633538"/>
            <a:ext cx="6096000" cy="50720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7413" name="Group 20"/>
          <p:cNvGrpSpPr>
            <a:grpSpLocks/>
          </p:cNvGrpSpPr>
          <p:nvPr/>
        </p:nvGrpSpPr>
        <p:grpSpPr bwMode="auto">
          <a:xfrm>
            <a:off x="2819400" y="1828800"/>
            <a:ext cx="7013575" cy="4724400"/>
            <a:chOff x="881743" y="1828799"/>
            <a:chExt cx="7013413" cy="4724401"/>
          </a:xfrm>
        </p:grpSpPr>
        <p:sp>
          <p:nvSpPr>
            <p:cNvPr id="22" name="Rounded Rectangle 21"/>
            <p:cNvSpPr/>
            <p:nvPr/>
          </p:nvSpPr>
          <p:spPr>
            <a:xfrm>
              <a:off x="881743" y="3886199"/>
              <a:ext cx="5943463" cy="457200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The kinetic constant of deposition in capillary-scale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470692" y="2449512"/>
              <a:ext cx="6424464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 i="1"/>
                <a:t>⑤ determine k</a:t>
              </a:r>
              <a:r>
                <a:rPr lang="en-US" b="1" baseline="-25000"/>
                <a:t>p </a:t>
              </a:r>
              <a:r>
                <a:rPr lang="en-US" b="1" i="1"/>
                <a:t>&amp; k</a:t>
              </a:r>
              <a:r>
                <a:rPr lang="en-US" b="1" baseline="-25000"/>
                <a:t>ag</a:t>
              </a:r>
              <a:r>
                <a:rPr lang="en-US" b="1" i="1"/>
                <a:t> using reaction model</a:t>
              </a:r>
              <a:endParaRPr lang="en-US" b="1" i="1">
                <a:solidFill>
                  <a:srgbClr val="953735"/>
                </a:solidFill>
              </a:endParaRPr>
            </a:p>
          </p:txBody>
        </p:sp>
        <p:sp>
          <p:nvSpPr>
            <p:cNvPr id="17420" name="TextBox 23"/>
            <p:cNvSpPr txBox="1">
              <a:spLocks noChangeArrowheads="1"/>
            </p:cNvSpPr>
            <p:nvPr/>
          </p:nvSpPr>
          <p:spPr bwMode="auto">
            <a:xfrm>
              <a:off x="1494357" y="3429000"/>
              <a:ext cx="6248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 i="1"/>
                <a:t>⑥fitting k</a:t>
              </a:r>
              <a:r>
                <a:rPr lang="en-US" b="1" baseline="-25000"/>
                <a:t>d(cap) </a:t>
              </a:r>
              <a:r>
                <a:rPr lang="en-US" b="1" i="1"/>
                <a:t>to reproduce capillary deposition flux</a:t>
              </a:r>
            </a:p>
          </p:txBody>
        </p:sp>
        <p:sp>
          <p:nvSpPr>
            <p:cNvPr id="25" name="Down Arrow 24"/>
            <p:cNvSpPr/>
            <p:nvPr/>
          </p:nvSpPr>
          <p:spPr>
            <a:xfrm flipH="1">
              <a:off x="1242098" y="2362199"/>
              <a:ext cx="106360" cy="495300"/>
            </a:xfrm>
            <a:prstGeom prst="downArrow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7422" name="TextBox 25"/>
            <p:cNvSpPr txBox="1">
              <a:spLocks noChangeArrowheads="1"/>
            </p:cNvSpPr>
            <p:nvPr/>
          </p:nvSpPr>
          <p:spPr bwMode="auto">
            <a:xfrm>
              <a:off x="1479442" y="4507468"/>
              <a:ext cx="28949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 i="1"/>
                <a:t>⑦scaling up of k</a:t>
              </a:r>
              <a:r>
                <a:rPr lang="en-US" b="1" baseline="-25000"/>
                <a:t>d(cap)  </a:t>
              </a:r>
              <a:r>
                <a:rPr lang="en-US" b="1" i="1"/>
                <a:t>to k*</a:t>
              </a:r>
              <a:r>
                <a:rPr lang="en-US" b="1" baseline="-25000"/>
                <a:t>d</a:t>
              </a:r>
              <a:endParaRPr lang="en-US" b="1" i="1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881743" y="2868612"/>
              <a:ext cx="5943463" cy="419100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The kinetic constants of precipitation and aggregation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81743" y="4989513"/>
              <a:ext cx="5943463" cy="431800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The kinetic constant of deposition in field-scale</a:t>
              </a: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881743" y="6096000"/>
              <a:ext cx="5943463" cy="457200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Asphaltene deposition flux, thickness, pressure drop</a:t>
              </a:r>
            </a:p>
          </p:txBody>
        </p:sp>
        <p:sp>
          <p:nvSpPr>
            <p:cNvPr id="31" name="Down Arrow 30"/>
            <p:cNvSpPr/>
            <p:nvPr/>
          </p:nvSpPr>
          <p:spPr>
            <a:xfrm flipH="1">
              <a:off x="1256384" y="3352799"/>
              <a:ext cx="106361" cy="495300"/>
            </a:xfrm>
            <a:prstGeom prst="downArrow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2" name="Down Arrow 31"/>
            <p:cNvSpPr/>
            <p:nvPr/>
          </p:nvSpPr>
          <p:spPr>
            <a:xfrm flipH="1">
              <a:off x="1256384" y="4457700"/>
              <a:ext cx="106361" cy="495300"/>
            </a:xfrm>
            <a:prstGeom prst="downArrow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3" name="Down Arrow 32"/>
            <p:cNvSpPr/>
            <p:nvPr/>
          </p:nvSpPr>
          <p:spPr>
            <a:xfrm flipH="1">
              <a:off x="1265909" y="5524500"/>
              <a:ext cx="106361" cy="495300"/>
            </a:xfrm>
            <a:prstGeom prst="downArrow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881743" y="1828799"/>
              <a:ext cx="5943463" cy="457200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The asphaltene precipitated amounts</a:t>
              </a:r>
            </a:p>
          </p:txBody>
        </p:sp>
      </p:grpSp>
      <p:sp>
        <p:nvSpPr>
          <p:cNvPr id="37" name="Bevel 36"/>
          <p:cNvSpPr/>
          <p:nvPr/>
        </p:nvSpPr>
        <p:spPr>
          <a:xfrm>
            <a:off x="247650" y="1600200"/>
            <a:ext cx="1809750" cy="1144588"/>
          </a:xfrm>
          <a:prstGeom prst="bevel">
            <a:avLst>
              <a:gd name="adj" fmla="val 615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Thermodynamic module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2133600" y="1927225"/>
            <a:ext cx="517525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915FBBCD-85AA-43DC-BB95-F0397A832C2B}" type="slidenum">
              <a:rPr lang="en-US">
                <a:solidFill>
                  <a:srgbClr val="898989"/>
                </a:solidFill>
              </a:rPr>
              <a:pPr eaLnBrk="1" hangingPunct="1"/>
              <a:t>8</a:t>
            </a:fld>
            <a:endParaRPr lang="en-US">
              <a:solidFill>
                <a:srgbClr val="898989"/>
              </a:solidFill>
            </a:endParaRPr>
          </a:p>
        </p:txBody>
      </p:sp>
      <p:sp>
        <p:nvSpPr>
          <p:cNvPr id="17417" name="TextBox 35"/>
          <p:cNvSpPr txBox="1">
            <a:spLocks noChangeArrowheads="1"/>
          </p:cNvSpPr>
          <p:nvPr/>
        </p:nvSpPr>
        <p:spPr bwMode="auto">
          <a:xfrm>
            <a:off x="3427413" y="5573713"/>
            <a:ext cx="5411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i="1"/>
              <a:t> ⑧input  C</a:t>
            </a:r>
            <a:r>
              <a:rPr lang="en-US" b="1" i="1" baseline="-25000"/>
              <a:t>eq</a:t>
            </a:r>
            <a:r>
              <a:rPr lang="en-US" b="1" i="1"/>
              <a:t> , k</a:t>
            </a:r>
            <a:r>
              <a:rPr lang="en-US" b="1" baseline="-25000"/>
              <a:t>p </a:t>
            </a:r>
            <a:r>
              <a:rPr lang="en-US" b="1" i="1"/>
              <a:t>, k</a:t>
            </a:r>
            <a:r>
              <a:rPr lang="en-US" b="1" baseline="-25000"/>
              <a:t>ag </a:t>
            </a:r>
            <a:r>
              <a:rPr lang="en-US" b="1" i="1"/>
              <a:t>, k*</a:t>
            </a:r>
            <a:r>
              <a:rPr lang="en-US" b="1" baseline="-25000"/>
              <a:t>d </a:t>
            </a:r>
            <a:r>
              <a:rPr lang="en-US" b="1" i="1"/>
              <a:t>, operational conditions</a:t>
            </a:r>
            <a:r>
              <a:rPr lang="en-US" b="1" baseline="-25000"/>
              <a:t> </a:t>
            </a:r>
            <a:r>
              <a:rPr lang="en-US" b="1" i="1"/>
              <a:t> 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-15240"/>
            <a:ext cx="8229600" cy="1005840"/>
          </a:xfrm>
        </p:spPr>
        <p:txBody>
          <a:bodyPr/>
          <a:lstStyle/>
          <a:p>
            <a:r>
              <a:rPr lang="en-US" dirty="0" smtClean="0"/>
              <a:t>Deposition modeling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532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28600" y="1905000"/>
            <a:ext cx="8686800" cy="2209800"/>
          </a:xfrm>
          <a:prstGeom prst="rect">
            <a:avLst/>
          </a:prstGeom>
          <a:gradFill rotWithShape="1">
            <a:gsLst>
              <a:gs pos="57000">
                <a:srgbClr val="002060"/>
              </a:gs>
              <a:gs pos="100000">
                <a:schemeClr val="bg1">
                  <a:lumMod val="96000"/>
                </a:schemeClr>
              </a:gs>
              <a:gs pos="0">
                <a:srgbClr val="002060"/>
              </a:gs>
              <a:gs pos="100000">
                <a:srgbClr val="00206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  <a:latin typeface="+mn-lt"/>
                <a:cs typeface="+mn-cs"/>
              </a:rPr>
              <a:t>field case 1</a:t>
            </a:r>
            <a:endParaRPr lang="en-US" sz="60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A7D9AE13-F71B-4B7B-86F3-88729ABC8368}" type="slidenum">
              <a:rPr lang="en-US">
                <a:solidFill>
                  <a:srgbClr val="898989"/>
                </a:solidFill>
              </a:rPr>
              <a:pPr eaLnBrk="1" hangingPunct="1"/>
              <a:t>9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8642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5299</TotalTime>
  <Words>869</Words>
  <Application>Microsoft Office PowerPoint</Application>
  <PresentationFormat>On-screen Show (4:3)</PresentationFormat>
  <Paragraphs>269</Paragraphs>
  <Slides>26</Slides>
  <Notes>26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Equation</vt:lpstr>
      <vt:lpstr>Application of Asphaltene Deposition Tool (ADEPT) Simulator to Field Cases</vt:lpstr>
      <vt:lpstr>Outline</vt:lpstr>
      <vt:lpstr>Asphaltene issue in flow assurance</vt:lpstr>
      <vt:lpstr>Deposition mechanism</vt:lpstr>
      <vt:lpstr>Mathematical model</vt:lpstr>
      <vt:lpstr>ADEPT simulator structure</vt:lpstr>
      <vt:lpstr>Thermodynamic modeling</vt:lpstr>
      <vt:lpstr>Deposition modeling</vt:lpstr>
      <vt:lpstr>PowerPoint Presentation</vt:lpstr>
      <vt:lpstr>Deepwater Gulf of Mexico wellbore</vt:lpstr>
      <vt:lpstr>Phase behavior prediction(wellbore)</vt:lpstr>
      <vt:lpstr>Phase behavior prediction(wellbore)</vt:lpstr>
      <vt:lpstr>Extract kp &amp; kag</vt:lpstr>
      <vt:lpstr>Capillary deposition test</vt:lpstr>
      <vt:lpstr>Fitting kd(cap)</vt:lpstr>
      <vt:lpstr>Scale up kd(cap) to k*d</vt:lpstr>
      <vt:lpstr>Deposition flux prediction (wellbore)</vt:lpstr>
      <vt:lpstr>Deposit thickness prediction (wellbore)</vt:lpstr>
      <vt:lpstr>Frictional pressure drop (wellbore)</vt:lpstr>
      <vt:lpstr>PowerPoint Presentation</vt:lpstr>
      <vt:lpstr>Field information (pipeline)</vt:lpstr>
      <vt:lpstr>Phase behavior prediction (pipeline)</vt:lpstr>
      <vt:lpstr>Kinetic parameters</vt:lpstr>
      <vt:lpstr>Simulation results</vt:lpstr>
      <vt:lpstr>Summary</vt:lpstr>
      <vt:lpstr>Acknowledgments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Sumedh</dc:creator>
  <cp:lastModifiedBy>walter</cp:lastModifiedBy>
  <cp:revision>89</cp:revision>
  <cp:lastPrinted>2013-04-22T22:00:41Z</cp:lastPrinted>
  <dcterms:created xsi:type="dcterms:W3CDTF">2006-08-16T00:00:00Z</dcterms:created>
  <dcterms:modified xsi:type="dcterms:W3CDTF">2013-04-26T19:05:12Z</dcterms:modified>
</cp:coreProperties>
</file>